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929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610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00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288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728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407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634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160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52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28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338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2C1D2-E568-4D19-8ACE-B0A828C1204D}" type="datetimeFigureOut">
              <a:rPr lang="fa-IR" smtClean="0"/>
              <a:t>1/17/1444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38A3-C47D-4637-8500-3B3020F0852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998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20"/>
            <a:ext cx="12192000" cy="6513165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191193" y="1230283"/>
            <a:ext cx="2951018" cy="673331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Flowchart: Connector 8"/>
          <p:cNvSpPr/>
          <p:nvPr/>
        </p:nvSpPr>
        <p:spPr>
          <a:xfrm>
            <a:off x="955964" y="1856504"/>
            <a:ext cx="1305098" cy="673331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Flowchart: Connector 9"/>
          <p:cNvSpPr/>
          <p:nvPr/>
        </p:nvSpPr>
        <p:spPr>
          <a:xfrm>
            <a:off x="0" y="6073821"/>
            <a:ext cx="648393" cy="443357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ounded Rectangle 14"/>
          <p:cNvSpPr/>
          <p:nvPr/>
        </p:nvSpPr>
        <p:spPr>
          <a:xfrm>
            <a:off x="6633556" y="2959331"/>
            <a:ext cx="5145579" cy="29925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ounded Rectangle 16"/>
          <p:cNvSpPr/>
          <p:nvPr/>
        </p:nvSpPr>
        <p:spPr>
          <a:xfrm>
            <a:off x="119164" y="2704405"/>
            <a:ext cx="6406327" cy="318100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Rounded Rectangle 17"/>
          <p:cNvSpPr/>
          <p:nvPr/>
        </p:nvSpPr>
        <p:spPr>
          <a:xfrm>
            <a:off x="5428900" y="1198489"/>
            <a:ext cx="2679454" cy="142979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این بخش تغییری نداشته و مطابق سابق پر میشود</a:t>
            </a:r>
            <a:endParaRPr lang="fa-IR" dirty="0"/>
          </a:p>
        </p:txBody>
      </p:sp>
      <p:sp>
        <p:nvSpPr>
          <p:cNvPr id="19" name="Rounded Rectangle 18"/>
          <p:cNvSpPr/>
          <p:nvPr/>
        </p:nvSpPr>
        <p:spPr>
          <a:xfrm>
            <a:off x="2953100" y="1687335"/>
            <a:ext cx="1907764" cy="104332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پله ها بصورت نیروگاهی شده و در  این قسمت وارد میشود</a:t>
            </a:r>
            <a:endParaRPr lang="fa-IR" dirty="0"/>
          </a:p>
        </p:txBody>
      </p:sp>
      <p:sp>
        <p:nvSpPr>
          <p:cNvPr id="20" name="Rounded Rectangle 19"/>
          <p:cNvSpPr/>
          <p:nvPr/>
        </p:nvSpPr>
        <p:spPr>
          <a:xfrm>
            <a:off x="1524000" y="4865708"/>
            <a:ext cx="2679454" cy="142979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این بخش تغییری نداشته ولی فایل نمونه تغیر کرده که در مسیر قرار داده میشود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079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2" animBg="1"/>
      <p:bldP spid="9" grpId="0" animBg="1"/>
      <p:bldP spid="9" grpId="1" animBg="1"/>
      <p:bldP spid="10" grpId="0" animBg="1"/>
      <p:bldP spid="10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15699"/>
              </p:ext>
            </p:extLst>
          </p:nvPr>
        </p:nvGraphicFramePr>
        <p:xfrm>
          <a:off x="838200" y="836574"/>
          <a:ext cx="10515600" cy="5077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8017">
                  <a:extLst>
                    <a:ext uri="{9D8B030D-6E8A-4147-A177-3AD203B41FA5}">
                      <a16:colId xmlns:a16="http://schemas.microsoft.com/office/drawing/2014/main" val="837350290"/>
                    </a:ext>
                  </a:extLst>
                </a:gridCol>
                <a:gridCol w="488047">
                  <a:extLst>
                    <a:ext uri="{9D8B030D-6E8A-4147-A177-3AD203B41FA5}">
                      <a16:colId xmlns:a16="http://schemas.microsoft.com/office/drawing/2014/main" val="2830113589"/>
                    </a:ext>
                  </a:extLst>
                </a:gridCol>
                <a:gridCol w="643950">
                  <a:extLst>
                    <a:ext uri="{9D8B030D-6E8A-4147-A177-3AD203B41FA5}">
                      <a16:colId xmlns:a16="http://schemas.microsoft.com/office/drawing/2014/main" val="3133000593"/>
                    </a:ext>
                  </a:extLst>
                </a:gridCol>
                <a:gridCol w="442857">
                  <a:extLst>
                    <a:ext uri="{9D8B030D-6E8A-4147-A177-3AD203B41FA5}">
                      <a16:colId xmlns:a16="http://schemas.microsoft.com/office/drawing/2014/main" val="1017024388"/>
                    </a:ext>
                  </a:extLst>
                </a:gridCol>
                <a:gridCol w="915088">
                  <a:extLst>
                    <a:ext uri="{9D8B030D-6E8A-4147-A177-3AD203B41FA5}">
                      <a16:colId xmlns:a16="http://schemas.microsoft.com/office/drawing/2014/main" val="525661572"/>
                    </a:ext>
                  </a:extLst>
                </a:gridCol>
                <a:gridCol w="915088">
                  <a:extLst>
                    <a:ext uri="{9D8B030D-6E8A-4147-A177-3AD203B41FA5}">
                      <a16:colId xmlns:a16="http://schemas.microsoft.com/office/drawing/2014/main" val="719764223"/>
                    </a:ext>
                  </a:extLst>
                </a:gridCol>
                <a:gridCol w="1050657">
                  <a:extLst>
                    <a:ext uri="{9D8B030D-6E8A-4147-A177-3AD203B41FA5}">
                      <a16:colId xmlns:a16="http://schemas.microsoft.com/office/drawing/2014/main" val="287770834"/>
                    </a:ext>
                  </a:extLst>
                </a:gridCol>
                <a:gridCol w="488047">
                  <a:extLst>
                    <a:ext uri="{9D8B030D-6E8A-4147-A177-3AD203B41FA5}">
                      <a16:colId xmlns:a16="http://schemas.microsoft.com/office/drawing/2014/main" val="2180707468"/>
                    </a:ext>
                  </a:extLst>
                </a:gridCol>
                <a:gridCol w="488047">
                  <a:extLst>
                    <a:ext uri="{9D8B030D-6E8A-4147-A177-3AD203B41FA5}">
                      <a16:colId xmlns:a16="http://schemas.microsoft.com/office/drawing/2014/main" val="2808620856"/>
                    </a:ext>
                  </a:extLst>
                </a:gridCol>
                <a:gridCol w="488047">
                  <a:extLst>
                    <a:ext uri="{9D8B030D-6E8A-4147-A177-3AD203B41FA5}">
                      <a16:colId xmlns:a16="http://schemas.microsoft.com/office/drawing/2014/main" val="69234720"/>
                    </a:ext>
                  </a:extLst>
                </a:gridCol>
                <a:gridCol w="524198">
                  <a:extLst>
                    <a:ext uri="{9D8B030D-6E8A-4147-A177-3AD203B41FA5}">
                      <a16:colId xmlns:a16="http://schemas.microsoft.com/office/drawing/2014/main" val="2338737823"/>
                    </a:ext>
                  </a:extLst>
                </a:gridCol>
                <a:gridCol w="506123">
                  <a:extLst>
                    <a:ext uri="{9D8B030D-6E8A-4147-A177-3AD203B41FA5}">
                      <a16:colId xmlns:a16="http://schemas.microsoft.com/office/drawing/2014/main" val="12117029"/>
                    </a:ext>
                  </a:extLst>
                </a:gridCol>
                <a:gridCol w="533236">
                  <a:extLst>
                    <a:ext uri="{9D8B030D-6E8A-4147-A177-3AD203B41FA5}">
                      <a16:colId xmlns:a16="http://schemas.microsoft.com/office/drawing/2014/main" val="2375572040"/>
                    </a:ext>
                  </a:extLst>
                </a:gridCol>
                <a:gridCol w="508382">
                  <a:extLst>
                    <a:ext uri="{9D8B030D-6E8A-4147-A177-3AD203B41FA5}">
                      <a16:colId xmlns:a16="http://schemas.microsoft.com/office/drawing/2014/main" val="2492123912"/>
                    </a:ext>
                  </a:extLst>
                </a:gridCol>
                <a:gridCol w="533236">
                  <a:extLst>
                    <a:ext uri="{9D8B030D-6E8A-4147-A177-3AD203B41FA5}">
                      <a16:colId xmlns:a16="http://schemas.microsoft.com/office/drawing/2014/main" val="741072276"/>
                    </a:ext>
                  </a:extLst>
                </a:gridCol>
                <a:gridCol w="508382">
                  <a:extLst>
                    <a:ext uri="{9D8B030D-6E8A-4147-A177-3AD203B41FA5}">
                      <a16:colId xmlns:a16="http://schemas.microsoft.com/office/drawing/2014/main" val="3291930303"/>
                    </a:ext>
                  </a:extLst>
                </a:gridCol>
                <a:gridCol w="524198">
                  <a:extLst>
                    <a:ext uri="{9D8B030D-6E8A-4147-A177-3AD203B41FA5}">
                      <a16:colId xmlns:a16="http://schemas.microsoft.com/office/drawing/2014/main" val="2027883160"/>
                    </a:ext>
                  </a:extLst>
                </a:gridCol>
              </a:tblGrid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Form Name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M0022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782930356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Date Of Issue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3648836472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Time Of Issue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1829817447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Target Market Date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4097821336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Power Plant Name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1435993396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Code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1727489342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Revision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3090734286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Filled By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242600209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Approved By 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2170523479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extLst>
                  <a:ext uri="{0D108BD9-81ED-4DB2-BD59-A6C34878D82A}">
                    <a16:rowId xmlns:a16="http://schemas.microsoft.com/office/drawing/2014/main" val="4018157614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Peak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Max/Min Daily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Declared Capacity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LimitedTo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GasUnitSameCycle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Power_1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Price_1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Power_2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Price_2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Power_3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Price_3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Power_4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….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Power_20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Price_20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extLst>
                  <a:ext uri="{0D108BD9-81ED-4DB2-BD59-A6C34878D82A}">
                    <a16:rowId xmlns:a16="http://schemas.microsoft.com/office/drawing/2014/main" val="66480710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2267923672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1797970863"/>
                  </a:ext>
                </a:extLst>
              </a:tr>
              <a:tr h="362703"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87" marR="6787" marT="6787" marB="0" anchor="b"/>
                </a:tc>
                <a:extLst>
                  <a:ext uri="{0D108BD9-81ED-4DB2-BD59-A6C34878D82A}">
                    <a16:rowId xmlns:a16="http://schemas.microsoft.com/office/drawing/2014/main" val="2061693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16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417"/>
            <a:ext cx="12192000" cy="651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8"/>
          <p:cNvSpPr>
            <a:spLocks noChangeArrowheads="1"/>
          </p:cNvSpPr>
          <p:nvPr/>
        </p:nvSpPr>
        <p:spPr bwMode="auto">
          <a:xfrm>
            <a:off x="-4330700" y="457200"/>
            <a:ext cx="950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1500" b="1" i="0" u="none" strike="noStrike" cap="none" normalizeH="0" baseline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B Nazanin" panose="00000400000000000000" pitchFamily="2" charset="-78"/>
              </a:rPr>
              <a:t>بسمه تعالی</a:t>
            </a:r>
            <a:endParaRPr kumimoji="0" lang="fa-IR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49"/>
          <p:cNvSpPr>
            <a:spLocks noChangeArrowheads="1"/>
          </p:cNvSpPr>
          <p:nvPr/>
        </p:nvSpPr>
        <p:spPr bwMode="auto">
          <a:xfrm>
            <a:off x="-7169150" y="457200"/>
            <a:ext cx="1638300" cy="873125"/>
          </a:xfrm>
          <a:prstGeom prst="rect">
            <a:avLst/>
          </a:prstGeom>
          <a:solidFill>
            <a:srgbClr val="FFFFFF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12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B Nazanin" panose="00000400000000000000" pitchFamily="2" charset="-78"/>
              </a:rPr>
              <a:t>تاریخ : ...................................</a:t>
            </a: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12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B Nazanin" panose="00000400000000000000" pitchFamily="2" charset="-78"/>
              </a:rPr>
              <a:t>شماره : ..................................</a:t>
            </a: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12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B Nazanin" panose="00000400000000000000" pitchFamily="2" charset="-78"/>
              </a:rPr>
              <a:t>پیوست : ........ندارد.....................</a:t>
            </a:r>
            <a:endParaRPr kumimoji="0" lang="fa-IR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1"/>
          <p:cNvSpPr>
            <a:spLocks noChangeArrowheads="1"/>
          </p:cNvSpPr>
          <p:nvPr/>
        </p:nvSpPr>
        <p:spPr bwMode="auto">
          <a:xfrm>
            <a:off x="-7092950" y="457200"/>
            <a:ext cx="1109662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14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22/03/1401</a:t>
            </a:r>
            <a:endParaRPr kumimoji="0" lang="fa-IR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26" y="0"/>
            <a:ext cx="99715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4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98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SimSun</vt:lpstr>
      <vt:lpstr>Arial</vt:lpstr>
      <vt:lpstr>B Nazanin</vt:lpstr>
      <vt:lpstr>Calibri</vt:lpstr>
      <vt:lpstr>Calibri Light</vt:lpstr>
      <vt:lpstr>等线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hamed dehghan</dc:creator>
  <cp:lastModifiedBy>hamed dehghan</cp:lastModifiedBy>
  <cp:revision>17</cp:revision>
  <dcterms:created xsi:type="dcterms:W3CDTF">2022-08-13T04:52:54Z</dcterms:created>
  <dcterms:modified xsi:type="dcterms:W3CDTF">2022-08-14T09:18:05Z</dcterms:modified>
</cp:coreProperties>
</file>