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48" r:id="rId1"/>
  </p:sldMasterIdLst>
  <p:notesMasterIdLst>
    <p:notesMasterId r:id="rId19"/>
  </p:notesMasterIdLst>
  <p:sldIdLst>
    <p:sldId id="899" r:id="rId2"/>
    <p:sldId id="900" r:id="rId3"/>
    <p:sldId id="503" r:id="rId4"/>
    <p:sldId id="763" r:id="rId5"/>
    <p:sldId id="925" r:id="rId6"/>
    <p:sldId id="926" r:id="rId7"/>
    <p:sldId id="927" r:id="rId8"/>
    <p:sldId id="924" r:id="rId9"/>
    <p:sldId id="928" r:id="rId10"/>
    <p:sldId id="929" r:id="rId11"/>
    <p:sldId id="923" r:id="rId12"/>
    <p:sldId id="930" r:id="rId13"/>
    <p:sldId id="931" r:id="rId14"/>
    <p:sldId id="932" r:id="rId15"/>
    <p:sldId id="933" r:id="rId16"/>
    <p:sldId id="631" r:id="rId17"/>
    <p:sldId id="428" r:id="rId18"/>
  </p:sldIdLst>
  <p:sldSz cx="12192000" cy="6858000"/>
  <p:notesSz cx="7315200" cy="96012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00"/>
    <a:srgbClr val="0099CC"/>
    <a:srgbClr val="339762"/>
    <a:srgbClr val="3397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83" autoAdjust="0"/>
    <p:restoredTop sz="93599" autoAdjust="0"/>
  </p:normalViewPr>
  <p:slideViewPr>
    <p:cSldViewPr>
      <p:cViewPr varScale="1">
        <p:scale>
          <a:sx n="108" d="100"/>
          <a:sy n="108" d="100"/>
        </p:scale>
        <p:origin x="68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20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2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140E45-27D0-4E40-8B23-13B7556396D6}" type="doc">
      <dgm:prSet loTypeId="urn:microsoft.com/office/officeart/2005/8/layout/process1" loCatId="process" qsTypeId="urn:microsoft.com/office/officeart/2005/8/quickstyle/3d3" qsCatId="3D" csTypeId="urn:microsoft.com/office/officeart/2005/8/colors/colorful2" csCatId="colorful" phldr="1"/>
      <dgm:spPr/>
    </dgm:pt>
    <dgm:pt modelId="{31F0B548-59B0-44F0-BCC9-0FCD96E49E18}">
      <dgm:prSet phldrT="[Text]" custT="1"/>
      <dgm:spPr/>
      <dgm:t>
        <a:bodyPr/>
        <a:lstStyle/>
        <a:p>
          <a:r>
            <a:rPr lang="fa-IR" sz="2800" dirty="0" smtClean="0">
              <a:cs typeface="B Titr" panose="00000700000000000000" pitchFamily="2" charset="-78"/>
            </a:rPr>
            <a:t>قبل از انرژی واسط</a:t>
          </a:r>
          <a:endParaRPr lang="en-US" sz="2800" dirty="0">
            <a:cs typeface="B Titr" panose="00000700000000000000" pitchFamily="2" charset="-78"/>
          </a:endParaRPr>
        </a:p>
      </dgm:t>
    </dgm:pt>
    <dgm:pt modelId="{BB89AAF0-37FA-45B8-8759-0752697F2483}" type="parTrans" cxnId="{6ED977E9-9520-4C7E-ACD2-8FBA4AB89209}">
      <dgm:prSet/>
      <dgm:spPr/>
      <dgm:t>
        <a:bodyPr/>
        <a:lstStyle/>
        <a:p>
          <a:endParaRPr lang="en-US" sz="2800">
            <a:cs typeface="B Titr" panose="00000700000000000000" pitchFamily="2" charset="-78"/>
          </a:endParaRPr>
        </a:p>
      </dgm:t>
    </dgm:pt>
    <dgm:pt modelId="{8163B14E-43B7-4EC0-93C7-2C42A5B088E8}" type="sibTrans" cxnId="{6ED977E9-9520-4C7E-ACD2-8FBA4AB89209}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endParaRPr lang="en-US" sz="2800">
            <a:cs typeface="B Titr" panose="00000700000000000000" pitchFamily="2" charset="-78"/>
          </a:endParaRPr>
        </a:p>
      </dgm:t>
    </dgm:pt>
    <dgm:pt modelId="{E51594AC-0A91-4344-8EC0-54EBB4686355}">
      <dgm:prSet phldrT="[Text]" custT="1"/>
      <dgm:spPr/>
      <dgm:t>
        <a:bodyPr/>
        <a:lstStyle/>
        <a:p>
          <a:r>
            <a:rPr lang="fa-IR" sz="2800" dirty="0" smtClean="0">
              <a:cs typeface="B Titr" panose="00000700000000000000" pitchFamily="2" charset="-78"/>
            </a:rPr>
            <a:t>حال و هوای روز پیش</a:t>
          </a:r>
          <a:endParaRPr lang="en-US" sz="2800" dirty="0">
            <a:cs typeface="B Titr" panose="00000700000000000000" pitchFamily="2" charset="-78"/>
          </a:endParaRPr>
        </a:p>
      </dgm:t>
    </dgm:pt>
    <dgm:pt modelId="{1BA25909-94DD-4E3B-A876-217AF19FBFF4}" type="sibTrans" cxnId="{DC23AEE2-2572-44EE-9554-656178DCDDF2}">
      <dgm:prSet/>
      <dgm:spPr/>
      <dgm:t>
        <a:bodyPr/>
        <a:lstStyle/>
        <a:p>
          <a:endParaRPr lang="en-US" sz="2800">
            <a:cs typeface="B Titr" panose="00000700000000000000" pitchFamily="2" charset="-78"/>
          </a:endParaRPr>
        </a:p>
      </dgm:t>
    </dgm:pt>
    <dgm:pt modelId="{EDB63882-CB37-46D5-AF13-65843F755909}" type="parTrans" cxnId="{DC23AEE2-2572-44EE-9554-656178DCDDF2}">
      <dgm:prSet/>
      <dgm:spPr/>
      <dgm:t>
        <a:bodyPr/>
        <a:lstStyle/>
        <a:p>
          <a:endParaRPr lang="en-US" sz="2800">
            <a:cs typeface="B Titr" panose="00000700000000000000" pitchFamily="2" charset="-78"/>
          </a:endParaRPr>
        </a:p>
      </dgm:t>
    </dgm:pt>
    <dgm:pt modelId="{3B2BFCE7-433F-4321-929F-52ABD017B276}" type="pres">
      <dgm:prSet presAssocID="{0E140E45-27D0-4E40-8B23-13B7556396D6}" presName="Name0" presStyleCnt="0">
        <dgm:presLayoutVars>
          <dgm:dir/>
          <dgm:resizeHandles val="exact"/>
        </dgm:presLayoutVars>
      </dgm:prSet>
      <dgm:spPr/>
    </dgm:pt>
    <dgm:pt modelId="{FC57647C-2106-404A-BD9B-B4D8F8B309A6}" type="pres">
      <dgm:prSet presAssocID="{31F0B548-59B0-44F0-BCC9-0FCD96E49E18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1DF95E-FDC7-4BEB-B3A3-EAD22A36FA41}" type="pres">
      <dgm:prSet presAssocID="{8163B14E-43B7-4EC0-93C7-2C42A5B088E8}" presName="sibTrans" presStyleLbl="sibTrans2D1" presStyleIdx="0" presStyleCnt="1"/>
      <dgm:spPr/>
      <dgm:t>
        <a:bodyPr/>
        <a:lstStyle/>
        <a:p>
          <a:endParaRPr lang="en-US"/>
        </a:p>
      </dgm:t>
    </dgm:pt>
    <dgm:pt modelId="{7034A023-1786-4139-9DE2-F7912470EA42}" type="pres">
      <dgm:prSet presAssocID="{8163B14E-43B7-4EC0-93C7-2C42A5B088E8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E97A6439-7FF7-4A2A-8CD6-5069826FA84F}" type="pres">
      <dgm:prSet presAssocID="{E51594AC-0A91-4344-8EC0-54EBB4686355}" presName="node" presStyleLbl="node1" presStyleIdx="1" presStyleCnt="2" custLinFactNeighborY="-62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ED977E9-9520-4C7E-ACD2-8FBA4AB89209}" srcId="{0E140E45-27D0-4E40-8B23-13B7556396D6}" destId="{31F0B548-59B0-44F0-BCC9-0FCD96E49E18}" srcOrd="0" destOrd="0" parTransId="{BB89AAF0-37FA-45B8-8759-0752697F2483}" sibTransId="{8163B14E-43B7-4EC0-93C7-2C42A5B088E8}"/>
    <dgm:cxn modelId="{8AFA0A6A-1CBD-47CE-9565-699BF645A3D7}" type="presOf" srcId="{0E140E45-27D0-4E40-8B23-13B7556396D6}" destId="{3B2BFCE7-433F-4321-929F-52ABD017B276}" srcOrd="0" destOrd="0" presId="urn:microsoft.com/office/officeart/2005/8/layout/process1"/>
    <dgm:cxn modelId="{DC23AEE2-2572-44EE-9554-656178DCDDF2}" srcId="{0E140E45-27D0-4E40-8B23-13B7556396D6}" destId="{E51594AC-0A91-4344-8EC0-54EBB4686355}" srcOrd="1" destOrd="0" parTransId="{EDB63882-CB37-46D5-AF13-65843F755909}" sibTransId="{1BA25909-94DD-4E3B-A876-217AF19FBFF4}"/>
    <dgm:cxn modelId="{7C8CA20F-39A0-4250-95F8-2E9B92BC5F52}" type="presOf" srcId="{31F0B548-59B0-44F0-BCC9-0FCD96E49E18}" destId="{FC57647C-2106-404A-BD9B-B4D8F8B309A6}" srcOrd="0" destOrd="0" presId="urn:microsoft.com/office/officeart/2005/8/layout/process1"/>
    <dgm:cxn modelId="{2E113DD3-C4F4-4C09-9EC3-CA09A0F89928}" type="presOf" srcId="{E51594AC-0A91-4344-8EC0-54EBB4686355}" destId="{E97A6439-7FF7-4A2A-8CD6-5069826FA84F}" srcOrd="0" destOrd="0" presId="urn:microsoft.com/office/officeart/2005/8/layout/process1"/>
    <dgm:cxn modelId="{DAE47D3E-2349-4E0E-B26D-B763ABF26AF5}" type="presOf" srcId="{8163B14E-43B7-4EC0-93C7-2C42A5B088E8}" destId="{081DF95E-FDC7-4BEB-B3A3-EAD22A36FA41}" srcOrd="0" destOrd="0" presId="urn:microsoft.com/office/officeart/2005/8/layout/process1"/>
    <dgm:cxn modelId="{4956C99A-6697-427B-837C-C389673745C3}" type="presOf" srcId="{8163B14E-43B7-4EC0-93C7-2C42A5B088E8}" destId="{7034A023-1786-4139-9DE2-F7912470EA42}" srcOrd="1" destOrd="0" presId="urn:microsoft.com/office/officeart/2005/8/layout/process1"/>
    <dgm:cxn modelId="{7B72FF59-D617-4330-8AA7-99AF0A3A398E}" type="presParOf" srcId="{3B2BFCE7-433F-4321-929F-52ABD017B276}" destId="{FC57647C-2106-404A-BD9B-B4D8F8B309A6}" srcOrd="0" destOrd="0" presId="urn:microsoft.com/office/officeart/2005/8/layout/process1"/>
    <dgm:cxn modelId="{04E5C27C-4637-4F8D-9623-21C12F683AB7}" type="presParOf" srcId="{3B2BFCE7-433F-4321-929F-52ABD017B276}" destId="{081DF95E-FDC7-4BEB-B3A3-EAD22A36FA41}" srcOrd="1" destOrd="0" presId="urn:microsoft.com/office/officeart/2005/8/layout/process1"/>
    <dgm:cxn modelId="{9D29B67A-59BB-487C-9D9D-D9AEC39DBD1B}" type="presParOf" srcId="{081DF95E-FDC7-4BEB-B3A3-EAD22A36FA41}" destId="{7034A023-1786-4139-9DE2-F7912470EA42}" srcOrd="0" destOrd="0" presId="urn:microsoft.com/office/officeart/2005/8/layout/process1"/>
    <dgm:cxn modelId="{37AC541E-2D01-4083-9BF7-24F323EEBE55}" type="presParOf" srcId="{3B2BFCE7-433F-4321-929F-52ABD017B276}" destId="{E97A6439-7FF7-4A2A-8CD6-5069826FA84F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140E45-27D0-4E40-8B23-13B7556396D6}" type="doc">
      <dgm:prSet loTypeId="urn:microsoft.com/office/officeart/2005/8/layout/process1" loCatId="process" qsTypeId="urn:microsoft.com/office/officeart/2005/8/quickstyle/3d3" qsCatId="3D" csTypeId="urn:microsoft.com/office/officeart/2005/8/colors/colorful5" csCatId="colorful" phldr="1"/>
      <dgm:spPr/>
    </dgm:pt>
    <dgm:pt modelId="{31F0B548-59B0-44F0-BCC9-0FCD96E49E18}">
      <dgm:prSet phldrT="[Text]" custT="1"/>
      <dgm:spPr/>
      <dgm:t>
        <a:bodyPr/>
        <a:lstStyle/>
        <a:p>
          <a:r>
            <a:rPr lang="fa-IR" sz="2800" dirty="0" smtClean="0">
              <a:cs typeface="B Titr" panose="00000700000000000000" pitchFamily="2" charset="-78"/>
            </a:rPr>
            <a:t>بعد از انرژی واسط</a:t>
          </a:r>
          <a:endParaRPr lang="en-US" sz="2800" dirty="0">
            <a:cs typeface="B Titr" panose="00000700000000000000" pitchFamily="2" charset="-78"/>
          </a:endParaRPr>
        </a:p>
      </dgm:t>
    </dgm:pt>
    <dgm:pt modelId="{BB89AAF0-37FA-45B8-8759-0752697F2483}" type="parTrans" cxnId="{6ED977E9-9520-4C7E-ACD2-8FBA4AB89209}">
      <dgm:prSet/>
      <dgm:spPr/>
      <dgm:t>
        <a:bodyPr/>
        <a:lstStyle/>
        <a:p>
          <a:endParaRPr lang="en-US" sz="2800">
            <a:cs typeface="B Titr" panose="00000700000000000000" pitchFamily="2" charset="-78"/>
          </a:endParaRPr>
        </a:p>
      </dgm:t>
    </dgm:pt>
    <dgm:pt modelId="{8163B14E-43B7-4EC0-93C7-2C42A5B088E8}" type="sibTrans" cxnId="{6ED977E9-9520-4C7E-ACD2-8FBA4AB89209}">
      <dgm:prSet custT="1"/>
      <dgm:spPr/>
      <dgm:t>
        <a:bodyPr/>
        <a:lstStyle/>
        <a:p>
          <a:endParaRPr lang="en-US" sz="2800">
            <a:cs typeface="B Titr" panose="00000700000000000000" pitchFamily="2" charset="-78"/>
          </a:endParaRPr>
        </a:p>
      </dgm:t>
    </dgm:pt>
    <dgm:pt modelId="{E51594AC-0A91-4344-8EC0-54EBB4686355}">
      <dgm:prSet phldrT="[Text]" custT="1"/>
      <dgm:spPr/>
      <dgm:t>
        <a:bodyPr/>
        <a:lstStyle/>
        <a:p>
          <a:r>
            <a:rPr lang="fa-IR" sz="2800" dirty="0" smtClean="0">
              <a:cs typeface="B Titr" panose="00000700000000000000" pitchFamily="2" charset="-78"/>
            </a:rPr>
            <a:t>حال و هوای میان‌روزی</a:t>
          </a:r>
          <a:endParaRPr lang="en-US" sz="2800" dirty="0">
            <a:cs typeface="B Titr" panose="00000700000000000000" pitchFamily="2" charset="-78"/>
          </a:endParaRPr>
        </a:p>
      </dgm:t>
    </dgm:pt>
    <dgm:pt modelId="{1BA25909-94DD-4E3B-A876-217AF19FBFF4}" type="sibTrans" cxnId="{DC23AEE2-2572-44EE-9554-656178DCDDF2}">
      <dgm:prSet/>
      <dgm:spPr/>
      <dgm:t>
        <a:bodyPr/>
        <a:lstStyle/>
        <a:p>
          <a:endParaRPr lang="en-US" sz="2800">
            <a:cs typeface="B Titr" panose="00000700000000000000" pitchFamily="2" charset="-78"/>
          </a:endParaRPr>
        </a:p>
      </dgm:t>
    </dgm:pt>
    <dgm:pt modelId="{EDB63882-CB37-46D5-AF13-65843F755909}" type="parTrans" cxnId="{DC23AEE2-2572-44EE-9554-656178DCDDF2}">
      <dgm:prSet/>
      <dgm:spPr/>
      <dgm:t>
        <a:bodyPr/>
        <a:lstStyle/>
        <a:p>
          <a:endParaRPr lang="en-US" sz="2800">
            <a:cs typeface="B Titr" panose="00000700000000000000" pitchFamily="2" charset="-78"/>
          </a:endParaRPr>
        </a:p>
      </dgm:t>
    </dgm:pt>
    <dgm:pt modelId="{3B2BFCE7-433F-4321-929F-52ABD017B276}" type="pres">
      <dgm:prSet presAssocID="{0E140E45-27D0-4E40-8B23-13B7556396D6}" presName="Name0" presStyleCnt="0">
        <dgm:presLayoutVars>
          <dgm:dir/>
          <dgm:resizeHandles val="exact"/>
        </dgm:presLayoutVars>
      </dgm:prSet>
      <dgm:spPr/>
    </dgm:pt>
    <dgm:pt modelId="{FC57647C-2106-404A-BD9B-B4D8F8B309A6}" type="pres">
      <dgm:prSet presAssocID="{31F0B548-59B0-44F0-BCC9-0FCD96E49E18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1DF95E-FDC7-4BEB-B3A3-EAD22A36FA41}" type="pres">
      <dgm:prSet presAssocID="{8163B14E-43B7-4EC0-93C7-2C42A5B088E8}" presName="sibTrans" presStyleLbl="sibTrans2D1" presStyleIdx="0" presStyleCnt="1"/>
      <dgm:spPr/>
      <dgm:t>
        <a:bodyPr/>
        <a:lstStyle/>
        <a:p>
          <a:endParaRPr lang="en-US"/>
        </a:p>
      </dgm:t>
    </dgm:pt>
    <dgm:pt modelId="{7034A023-1786-4139-9DE2-F7912470EA42}" type="pres">
      <dgm:prSet presAssocID="{8163B14E-43B7-4EC0-93C7-2C42A5B088E8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E97A6439-7FF7-4A2A-8CD6-5069826FA84F}" type="pres">
      <dgm:prSet presAssocID="{E51594AC-0A91-4344-8EC0-54EBB4686355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ED977E9-9520-4C7E-ACD2-8FBA4AB89209}" srcId="{0E140E45-27D0-4E40-8B23-13B7556396D6}" destId="{31F0B548-59B0-44F0-BCC9-0FCD96E49E18}" srcOrd="0" destOrd="0" parTransId="{BB89AAF0-37FA-45B8-8759-0752697F2483}" sibTransId="{8163B14E-43B7-4EC0-93C7-2C42A5B088E8}"/>
    <dgm:cxn modelId="{D8E34212-0814-4839-B5A9-B62109208B74}" type="presOf" srcId="{E51594AC-0A91-4344-8EC0-54EBB4686355}" destId="{E97A6439-7FF7-4A2A-8CD6-5069826FA84F}" srcOrd="0" destOrd="0" presId="urn:microsoft.com/office/officeart/2005/8/layout/process1"/>
    <dgm:cxn modelId="{DC23AEE2-2572-44EE-9554-656178DCDDF2}" srcId="{0E140E45-27D0-4E40-8B23-13B7556396D6}" destId="{E51594AC-0A91-4344-8EC0-54EBB4686355}" srcOrd="1" destOrd="0" parTransId="{EDB63882-CB37-46D5-AF13-65843F755909}" sibTransId="{1BA25909-94DD-4E3B-A876-217AF19FBFF4}"/>
    <dgm:cxn modelId="{11988C5E-FD14-4AD5-817E-AD41931DFD68}" type="presOf" srcId="{8163B14E-43B7-4EC0-93C7-2C42A5B088E8}" destId="{7034A023-1786-4139-9DE2-F7912470EA42}" srcOrd="1" destOrd="0" presId="urn:microsoft.com/office/officeart/2005/8/layout/process1"/>
    <dgm:cxn modelId="{D0429472-FE3D-4A07-851A-4F2ED51C34DF}" type="presOf" srcId="{31F0B548-59B0-44F0-BCC9-0FCD96E49E18}" destId="{FC57647C-2106-404A-BD9B-B4D8F8B309A6}" srcOrd="0" destOrd="0" presId="urn:microsoft.com/office/officeart/2005/8/layout/process1"/>
    <dgm:cxn modelId="{F20EC0A2-F3FB-4D57-9ADA-570B1AD3A45A}" type="presOf" srcId="{8163B14E-43B7-4EC0-93C7-2C42A5B088E8}" destId="{081DF95E-FDC7-4BEB-B3A3-EAD22A36FA41}" srcOrd="0" destOrd="0" presId="urn:microsoft.com/office/officeart/2005/8/layout/process1"/>
    <dgm:cxn modelId="{F8F42254-7351-4B19-B41C-5658AB53ED33}" type="presOf" srcId="{0E140E45-27D0-4E40-8B23-13B7556396D6}" destId="{3B2BFCE7-433F-4321-929F-52ABD017B276}" srcOrd="0" destOrd="0" presId="urn:microsoft.com/office/officeart/2005/8/layout/process1"/>
    <dgm:cxn modelId="{980D8544-0ABC-4A91-96D4-C6E970F133EE}" type="presParOf" srcId="{3B2BFCE7-433F-4321-929F-52ABD017B276}" destId="{FC57647C-2106-404A-BD9B-B4D8F8B309A6}" srcOrd="0" destOrd="0" presId="urn:microsoft.com/office/officeart/2005/8/layout/process1"/>
    <dgm:cxn modelId="{CA2EAC2D-5B7A-4CEE-A913-D3DDCE434A6C}" type="presParOf" srcId="{3B2BFCE7-433F-4321-929F-52ABD017B276}" destId="{081DF95E-FDC7-4BEB-B3A3-EAD22A36FA41}" srcOrd="1" destOrd="0" presId="urn:microsoft.com/office/officeart/2005/8/layout/process1"/>
    <dgm:cxn modelId="{847F966B-1D60-4AF5-B191-D2C25D636251}" type="presParOf" srcId="{081DF95E-FDC7-4BEB-B3A3-EAD22A36FA41}" destId="{7034A023-1786-4139-9DE2-F7912470EA42}" srcOrd="0" destOrd="0" presId="urn:microsoft.com/office/officeart/2005/8/layout/process1"/>
    <dgm:cxn modelId="{5A4DE810-1915-4DE2-A865-2265424A268E}" type="presParOf" srcId="{3B2BFCE7-433F-4321-929F-52ABD017B276}" destId="{E97A6439-7FF7-4A2A-8CD6-5069826FA84F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3CD4B6-FC49-42D5-884A-4F5945B7EEAC}" type="doc">
      <dgm:prSet loTypeId="urn:microsoft.com/office/officeart/2005/8/layout/hierarchy2" loCatId="hierarchy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E2E69568-95CA-4224-967E-C3EBFDB479D9}">
      <dgm:prSet phldrT="[Text]" custT="1"/>
      <dgm:spPr/>
      <dgm:t>
        <a:bodyPr/>
        <a:lstStyle/>
        <a:p>
          <a:r>
            <a:rPr lang="fa-IR" sz="2400" dirty="0" smtClean="0">
              <a:cs typeface="B Titr" panose="00000700000000000000" pitchFamily="2" charset="-78"/>
            </a:rPr>
            <a:t>انرژی تولید تخصیص داده شده</a:t>
          </a:r>
          <a:endParaRPr lang="en-US" sz="2400" dirty="0">
            <a:cs typeface="B Titr" panose="00000700000000000000" pitchFamily="2" charset="-78"/>
          </a:endParaRPr>
        </a:p>
      </dgm:t>
    </dgm:pt>
    <dgm:pt modelId="{2DD6B52B-3B06-46B6-A968-4CADDA7AF21F}" type="parTrans" cxnId="{7E3DEFE0-42AF-437D-923D-472DAEA0E134}">
      <dgm:prSet/>
      <dgm:spPr/>
      <dgm:t>
        <a:bodyPr/>
        <a:lstStyle/>
        <a:p>
          <a:endParaRPr lang="en-US" sz="2400">
            <a:cs typeface="B Titr" panose="00000700000000000000" pitchFamily="2" charset="-78"/>
          </a:endParaRPr>
        </a:p>
      </dgm:t>
    </dgm:pt>
    <dgm:pt modelId="{2EAE1573-ADCB-4F69-8938-60977D5BEAA0}" type="sibTrans" cxnId="{7E3DEFE0-42AF-437D-923D-472DAEA0E134}">
      <dgm:prSet/>
      <dgm:spPr/>
      <dgm:t>
        <a:bodyPr/>
        <a:lstStyle/>
        <a:p>
          <a:endParaRPr lang="en-US" sz="2400">
            <a:cs typeface="B Titr" panose="00000700000000000000" pitchFamily="2" charset="-78"/>
          </a:endParaRPr>
        </a:p>
      </dgm:t>
    </dgm:pt>
    <dgm:pt modelId="{70D722B0-8C72-4AA9-8980-58D8F2F24521}">
      <dgm:prSet phldrT="[Text]" custT="1"/>
      <dgm:spPr/>
      <dgm:t>
        <a:bodyPr/>
        <a:lstStyle/>
        <a:p>
          <a:r>
            <a:rPr lang="fa-IR" sz="2400" dirty="0" smtClean="0">
              <a:cs typeface="B Titr" panose="00000700000000000000" pitchFamily="2" charset="-78"/>
            </a:rPr>
            <a:t>بازار روز پیش</a:t>
          </a:r>
          <a:endParaRPr lang="en-US" sz="2400" dirty="0">
            <a:cs typeface="B Titr" panose="00000700000000000000" pitchFamily="2" charset="-78"/>
          </a:endParaRPr>
        </a:p>
      </dgm:t>
    </dgm:pt>
    <dgm:pt modelId="{6720CD73-B65D-41D6-95BD-8DBA337E170B}" type="parTrans" cxnId="{16C6CB5B-BD1A-4E55-B91D-0D409B5C54A2}">
      <dgm:prSet custT="1"/>
      <dgm:spPr>
        <a:ln>
          <a:solidFill>
            <a:srgbClr val="00B050"/>
          </a:solidFill>
        </a:ln>
      </dgm:spPr>
      <dgm:t>
        <a:bodyPr/>
        <a:lstStyle/>
        <a:p>
          <a:endParaRPr lang="en-US" sz="2400">
            <a:cs typeface="B Titr" panose="00000700000000000000" pitchFamily="2" charset="-78"/>
          </a:endParaRPr>
        </a:p>
      </dgm:t>
    </dgm:pt>
    <dgm:pt modelId="{85E430CA-F7F8-422D-B46A-14073F75EDAA}" type="sibTrans" cxnId="{16C6CB5B-BD1A-4E55-B91D-0D409B5C54A2}">
      <dgm:prSet/>
      <dgm:spPr/>
      <dgm:t>
        <a:bodyPr/>
        <a:lstStyle/>
        <a:p>
          <a:endParaRPr lang="en-US" sz="2400">
            <a:cs typeface="B Titr" panose="00000700000000000000" pitchFamily="2" charset="-78"/>
          </a:endParaRPr>
        </a:p>
      </dgm:t>
    </dgm:pt>
    <dgm:pt modelId="{9E87B044-7A97-4EB7-8D9B-577FDC968E66}">
      <dgm:prSet phldrT="[Text]" custT="1"/>
      <dgm:spPr/>
      <dgm:t>
        <a:bodyPr/>
        <a:lstStyle/>
        <a:p>
          <a:r>
            <a:rPr lang="fa-IR" sz="2400" dirty="0" smtClean="0">
              <a:cs typeface="B Titr" panose="00000700000000000000" pitchFamily="2" charset="-78"/>
            </a:rPr>
            <a:t>بازار میان‌روزی</a:t>
          </a:r>
          <a:endParaRPr lang="en-US" sz="2400" dirty="0">
            <a:cs typeface="B Titr" panose="00000700000000000000" pitchFamily="2" charset="-78"/>
          </a:endParaRPr>
        </a:p>
      </dgm:t>
    </dgm:pt>
    <dgm:pt modelId="{A09CB75B-579D-4B64-A423-6B6023FADFA3}" type="parTrans" cxnId="{0411833D-AE47-4949-82A6-3986EEB39B34}">
      <dgm:prSet custT="1"/>
      <dgm:spPr>
        <a:ln>
          <a:solidFill>
            <a:srgbClr val="00B050"/>
          </a:solidFill>
        </a:ln>
      </dgm:spPr>
      <dgm:t>
        <a:bodyPr/>
        <a:lstStyle/>
        <a:p>
          <a:endParaRPr lang="en-US" sz="2400">
            <a:cs typeface="B Titr" panose="00000700000000000000" pitchFamily="2" charset="-78"/>
          </a:endParaRPr>
        </a:p>
      </dgm:t>
    </dgm:pt>
    <dgm:pt modelId="{18A265FE-8E41-4A68-9E32-C362FA63E208}" type="sibTrans" cxnId="{0411833D-AE47-4949-82A6-3986EEB39B34}">
      <dgm:prSet/>
      <dgm:spPr/>
      <dgm:t>
        <a:bodyPr/>
        <a:lstStyle/>
        <a:p>
          <a:endParaRPr lang="en-US" sz="2400">
            <a:cs typeface="B Titr" panose="00000700000000000000" pitchFamily="2" charset="-78"/>
          </a:endParaRPr>
        </a:p>
      </dgm:t>
    </dgm:pt>
    <dgm:pt modelId="{F8EB5106-F476-44C2-BDE5-666C90FFDAA3}" type="pres">
      <dgm:prSet presAssocID="{A33CD4B6-FC49-42D5-884A-4F5945B7EEAC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060C07-BDB9-4E20-BB34-E81D8119E9D2}" type="pres">
      <dgm:prSet presAssocID="{E2E69568-95CA-4224-967E-C3EBFDB479D9}" presName="root1" presStyleCnt="0"/>
      <dgm:spPr/>
      <dgm:t>
        <a:bodyPr/>
        <a:lstStyle/>
        <a:p>
          <a:endParaRPr lang="en-US"/>
        </a:p>
      </dgm:t>
    </dgm:pt>
    <dgm:pt modelId="{4F6D7F67-85DA-41A3-A309-E929BC2646A9}" type="pres">
      <dgm:prSet presAssocID="{E2E69568-95CA-4224-967E-C3EBFDB479D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3073E5-2680-4416-8959-4D3890D3ED0F}" type="pres">
      <dgm:prSet presAssocID="{E2E69568-95CA-4224-967E-C3EBFDB479D9}" presName="level2hierChild" presStyleCnt="0"/>
      <dgm:spPr/>
      <dgm:t>
        <a:bodyPr/>
        <a:lstStyle/>
        <a:p>
          <a:endParaRPr lang="en-US"/>
        </a:p>
      </dgm:t>
    </dgm:pt>
    <dgm:pt modelId="{1F9D7F7C-6446-40A7-A8F1-59864714BA83}" type="pres">
      <dgm:prSet presAssocID="{6720CD73-B65D-41D6-95BD-8DBA337E170B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B8DB89E4-92B9-4C21-BE35-A69D89A00850}" type="pres">
      <dgm:prSet presAssocID="{6720CD73-B65D-41D6-95BD-8DBA337E170B}" presName="connTx" presStyleLbl="parChTrans1D2" presStyleIdx="0" presStyleCnt="2"/>
      <dgm:spPr/>
      <dgm:t>
        <a:bodyPr/>
        <a:lstStyle/>
        <a:p>
          <a:endParaRPr lang="en-US"/>
        </a:p>
      </dgm:t>
    </dgm:pt>
    <dgm:pt modelId="{CF935F0B-03F2-4D52-9914-AA42C6BD9066}" type="pres">
      <dgm:prSet presAssocID="{70D722B0-8C72-4AA9-8980-58D8F2F24521}" presName="root2" presStyleCnt="0"/>
      <dgm:spPr/>
      <dgm:t>
        <a:bodyPr/>
        <a:lstStyle/>
        <a:p>
          <a:endParaRPr lang="en-US"/>
        </a:p>
      </dgm:t>
    </dgm:pt>
    <dgm:pt modelId="{851595A0-3D14-46BD-907C-4EC169F02A6F}" type="pres">
      <dgm:prSet presAssocID="{70D722B0-8C72-4AA9-8980-58D8F2F24521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167B70E-4D1A-430E-949F-857CFBE6BD94}" type="pres">
      <dgm:prSet presAssocID="{70D722B0-8C72-4AA9-8980-58D8F2F24521}" presName="level3hierChild" presStyleCnt="0"/>
      <dgm:spPr/>
      <dgm:t>
        <a:bodyPr/>
        <a:lstStyle/>
        <a:p>
          <a:endParaRPr lang="en-US"/>
        </a:p>
      </dgm:t>
    </dgm:pt>
    <dgm:pt modelId="{E0A11908-4A17-4666-89AC-BBDEF17F02A6}" type="pres">
      <dgm:prSet presAssocID="{A09CB75B-579D-4B64-A423-6B6023FADFA3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7D634801-654B-45D7-8FB1-50669CA8CB5D}" type="pres">
      <dgm:prSet presAssocID="{A09CB75B-579D-4B64-A423-6B6023FADFA3}" presName="connTx" presStyleLbl="parChTrans1D2" presStyleIdx="1" presStyleCnt="2"/>
      <dgm:spPr/>
      <dgm:t>
        <a:bodyPr/>
        <a:lstStyle/>
        <a:p>
          <a:endParaRPr lang="en-US"/>
        </a:p>
      </dgm:t>
    </dgm:pt>
    <dgm:pt modelId="{8E2627A4-2EDC-48D3-AB4D-8F92F85E1E99}" type="pres">
      <dgm:prSet presAssocID="{9E87B044-7A97-4EB7-8D9B-577FDC968E66}" presName="root2" presStyleCnt="0"/>
      <dgm:spPr/>
      <dgm:t>
        <a:bodyPr/>
        <a:lstStyle/>
        <a:p>
          <a:endParaRPr lang="en-US"/>
        </a:p>
      </dgm:t>
    </dgm:pt>
    <dgm:pt modelId="{8F1ED94E-4A71-405D-BC72-06C0D95BB534}" type="pres">
      <dgm:prSet presAssocID="{9E87B044-7A97-4EB7-8D9B-577FDC968E66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76A595-668D-467C-AB0A-788C5BDFA487}" type="pres">
      <dgm:prSet presAssocID="{9E87B044-7A97-4EB7-8D9B-577FDC968E66}" presName="level3hierChild" presStyleCnt="0"/>
      <dgm:spPr/>
      <dgm:t>
        <a:bodyPr/>
        <a:lstStyle/>
        <a:p>
          <a:endParaRPr lang="en-US"/>
        </a:p>
      </dgm:t>
    </dgm:pt>
  </dgm:ptLst>
  <dgm:cxnLst>
    <dgm:cxn modelId="{16C6CB5B-BD1A-4E55-B91D-0D409B5C54A2}" srcId="{E2E69568-95CA-4224-967E-C3EBFDB479D9}" destId="{70D722B0-8C72-4AA9-8980-58D8F2F24521}" srcOrd="0" destOrd="0" parTransId="{6720CD73-B65D-41D6-95BD-8DBA337E170B}" sibTransId="{85E430CA-F7F8-422D-B46A-14073F75EDAA}"/>
    <dgm:cxn modelId="{BCBF37FB-9092-4D77-A1EE-21075922575A}" type="presOf" srcId="{70D722B0-8C72-4AA9-8980-58D8F2F24521}" destId="{851595A0-3D14-46BD-907C-4EC169F02A6F}" srcOrd="0" destOrd="0" presId="urn:microsoft.com/office/officeart/2005/8/layout/hierarchy2"/>
    <dgm:cxn modelId="{73B64B03-7180-4AC8-BEEE-79971B49AE0A}" type="presOf" srcId="{A33CD4B6-FC49-42D5-884A-4F5945B7EEAC}" destId="{F8EB5106-F476-44C2-BDE5-666C90FFDAA3}" srcOrd="0" destOrd="0" presId="urn:microsoft.com/office/officeart/2005/8/layout/hierarchy2"/>
    <dgm:cxn modelId="{12BE3B17-6421-490B-BB34-D7F384F39CB3}" type="presOf" srcId="{6720CD73-B65D-41D6-95BD-8DBA337E170B}" destId="{B8DB89E4-92B9-4C21-BE35-A69D89A00850}" srcOrd="1" destOrd="0" presId="urn:microsoft.com/office/officeart/2005/8/layout/hierarchy2"/>
    <dgm:cxn modelId="{0411833D-AE47-4949-82A6-3986EEB39B34}" srcId="{E2E69568-95CA-4224-967E-C3EBFDB479D9}" destId="{9E87B044-7A97-4EB7-8D9B-577FDC968E66}" srcOrd="1" destOrd="0" parTransId="{A09CB75B-579D-4B64-A423-6B6023FADFA3}" sibTransId="{18A265FE-8E41-4A68-9E32-C362FA63E208}"/>
    <dgm:cxn modelId="{B593EE3B-7FA1-44C2-AE3B-7807B1CD208D}" type="presOf" srcId="{E2E69568-95CA-4224-967E-C3EBFDB479D9}" destId="{4F6D7F67-85DA-41A3-A309-E929BC2646A9}" srcOrd="0" destOrd="0" presId="urn:microsoft.com/office/officeart/2005/8/layout/hierarchy2"/>
    <dgm:cxn modelId="{7E3DEFE0-42AF-437D-923D-472DAEA0E134}" srcId="{A33CD4B6-FC49-42D5-884A-4F5945B7EEAC}" destId="{E2E69568-95CA-4224-967E-C3EBFDB479D9}" srcOrd="0" destOrd="0" parTransId="{2DD6B52B-3B06-46B6-A968-4CADDA7AF21F}" sibTransId="{2EAE1573-ADCB-4F69-8938-60977D5BEAA0}"/>
    <dgm:cxn modelId="{6E4C6FFD-CEEC-4F14-BA8E-FAB7797C331B}" type="presOf" srcId="{A09CB75B-579D-4B64-A423-6B6023FADFA3}" destId="{7D634801-654B-45D7-8FB1-50669CA8CB5D}" srcOrd="1" destOrd="0" presId="urn:microsoft.com/office/officeart/2005/8/layout/hierarchy2"/>
    <dgm:cxn modelId="{337B6FC4-22BB-4D75-9153-4216398BF99D}" type="presOf" srcId="{9E87B044-7A97-4EB7-8D9B-577FDC968E66}" destId="{8F1ED94E-4A71-405D-BC72-06C0D95BB534}" srcOrd="0" destOrd="0" presId="urn:microsoft.com/office/officeart/2005/8/layout/hierarchy2"/>
    <dgm:cxn modelId="{B9BCBB88-AD5F-44A8-8A31-A32A8303B397}" type="presOf" srcId="{A09CB75B-579D-4B64-A423-6B6023FADFA3}" destId="{E0A11908-4A17-4666-89AC-BBDEF17F02A6}" srcOrd="0" destOrd="0" presId="urn:microsoft.com/office/officeart/2005/8/layout/hierarchy2"/>
    <dgm:cxn modelId="{D224FE91-A7DA-419E-892F-4E78A5764A53}" type="presOf" srcId="{6720CD73-B65D-41D6-95BD-8DBA337E170B}" destId="{1F9D7F7C-6446-40A7-A8F1-59864714BA83}" srcOrd="0" destOrd="0" presId="urn:microsoft.com/office/officeart/2005/8/layout/hierarchy2"/>
    <dgm:cxn modelId="{53C46D12-68B8-4692-B351-342DFDC6D936}" type="presParOf" srcId="{F8EB5106-F476-44C2-BDE5-666C90FFDAA3}" destId="{48060C07-BDB9-4E20-BB34-E81D8119E9D2}" srcOrd="0" destOrd="0" presId="urn:microsoft.com/office/officeart/2005/8/layout/hierarchy2"/>
    <dgm:cxn modelId="{43B8C499-BEBB-4965-AC10-200ABB7C0839}" type="presParOf" srcId="{48060C07-BDB9-4E20-BB34-E81D8119E9D2}" destId="{4F6D7F67-85DA-41A3-A309-E929BC2646A9}" srcOrd="0" destOrd="0" presId="urn:microsoft.com/office/officeart/2005/8/layout/hierarchy2"/>
    <dgm:cxn modelId="{19BBCB6F-5FE1-4C65-8DBF-14BBBC70B804}" type="presParOf" srcId="{48060C07-BDB9-4E20-BB34-E81D8119E9D2}" destId="{723073E5-2680-4416-8959-4D3890D3ED0F}" srcOrd="1" destOrd="0" presId="urn:microsoft.com/office/officeart/2005/8/layout/hierarchy2"/>
    <dgm:cxn modelId="{33BCF458-53A6-4D8D-BEA0-2EBE741CE6F3}" type="presParOf" srcId="{723073E5-2680-4416-8959-4D3890D3ED0F}" destId="{1F9D7F7C-6446-40A7-A8F1-59864714BA83}" srcOrd="0" destOrd="0" presId="urn:microsoft.com/office/officeart/2005/8/layout/hierarchy2"/>
    <dgm:cxn modelId="{CA3C2A72-447A-476F-AE66-755A1B517779}" type="presParOf" srcId="{1F9D7F7C-6446-40A7-A8F1-59864714BA83}" destId="{B8DB89E4-92B9-4C21-BE35-A69D89A00850}" srcOrd="0" destOrd="0" presId="urn:microsoft.com/office/officeart/2005/8/layout/hierarchy2"/>
    <dgm:cxn modelId="{96E618A7-B0E2-4340-BF7F-18512CF26659}" type="presParOf" srcId="{723073E5-2680-4416-8959-4D3890D3ED0F}" destId="{CF935F0B-03F2-4D52-9914-AA42C6BD9066}" srcOrd="1" destOrd="0" presId="urn:microsoft.com/office/officeart/2005/8/layout/hierarchy2"/>
    <dgm:cxn modelId="{D707FC87-2B91-47CF-BA32-D59E6F601C78}" type="presParOf" srcId="{CF935F0B-03F2-4D52-9914-AA42C6BD9066}" destId="{851595A0-3D14-46BD-907C-4EC169F02A6F}" srcOrd="0" destOrd="0" presId="urn:microsoft.com/office/officeart/2005/8/layout/hierarchy2"/>
    <dgm:cxn modelId="{F4333D0E-F4D3-47C7-9F27-7437875C422E}" type="presParOf" srcId="{CF935F0B-03F2-4D52-9914-AA42C6BD9066}" destId="{E167B70E-4D1A-430E-949F-857CFBE6BD94}" srcOrd="1" destOrd="0" presId="urn:microsoft.com/office/officeart/2005/8/layout/hierarchy2"/>
    <dgm:cxn modelId="{16E96E93-A90F-44FB-948B-2C4DA62148D8}" type="presParOf" srcId="{723073E5-2680-4416-8959-4D3890D3ED0F}" destId="{E0A11908-4A17-4666-89AC-BBDEF17F02A6}" srcOrd="2" destOrd="0" presId="urn:microsoft.com/office/officeart/2005/8/layout/hierarchy2"/>
    <dgm:cxn modelId="{EE71AC2A-6D99-4AE0-A033-5077C530D1B1}" type="presParOf" srcId="{E0A11908-4A17-4666-89AC-BBDEF17F02A6}" destId="{7D634801-654B-45D7-8FB1-50669CA8CB5D}" srcOrd="0" destOrd="0" presId="urn:microsoft.com/office/officeart/2005/8/layout/hierarchy2"/>
    <dgm:cxn modelId="{56AF9D74-0EFD-4829-A618-5559994A99DB}" type="presParOf" srcId="{723073E5-2680-4416-8959-4D3890D3ED0F}" destId="{8E2627A4-2EDC-48D3-AB4D-8F92F85E1E99}" srcOrd="3" destOrd="0" presId="urn:microsoft.com/office/officeart/2005/8/layout/hierarchy2"/>
    <dgm:cxn modelId="{C7568F53-F970-4969-8506-BF4775E81F1B}" type="presParOf" srcId="{8E2627A4-2EDC-48D3-AB4D-8F92F85E1E99}" destId="{8F1ED94E-4A71-405D-BC72-06C0D95BB534}" srcOrd="0" destOrd="0" presId="urn:microsoft.com/office/officeart/2005/8/layout/hierarchy2"/>
    <dgm:cxn modelId="{51B2418B-0D86-4D0E-92B7-E550E0735ED1}" type="presParOf" srcId="{8E2627A4-2EDC-48D3-AB4D-8F92F85E1E99}" destId="{6A76A595-668D-467C-AB0A-788C5BDFA48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E140E45-27D0-4E40-8B23-13B7556396D6}" type="doc">
      <dgm:prSet loTypeId="urn:microsoft.com/office/officeart/2005/8/layout/process1" loCatId="process" qsTypeId="urn:microsoft.com/office/officeart/2005/8/quickstyle/3d3" qsCatId="3D" csTypeId="urn:microsoft.com/office/officeart/2005/8/colors/colorful2" csCatId="colorful" phldr="1"/>
      <dgm:spPr/>
    </dgm:pt>
    <dgm:pt modelId="{3B2BFCE7-433F-4321-929F-52ABD017B276}" type="pres">
      <dgm:prSet presAssocID="{0E140E45-27D0-4E40-8B23-13B7556396D6}" presName="Name0" presStyleCnt="0">
        <dgm:presLayoutVars>
          <dgm:dir/>
          <dgm:resizeHandles val="exact"/>
        </dgm:presLayoutVars>
      </dgm:prSet>
      <dgm:spPr/>
    </dgm:pt>
  </dgm:ptLst>
  <dgm:cxnLst>
    <dgm:cxn modelId="{C910B15C-FEB5-4A82-8ED0-68901313DD30}" type="presOf" srcId="{0E140E45-27D0-4E40-8B23-13B7556396D6}" destId="{3B2BFCE7-433F-4321-929F-52ABD017B276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5F9F33-CD5E-4288-AAD5-0BBFD36E02E7}" type="doc">
      <dgm:prSet loTypeId="urn:microsoft.com/office/officeart/2005/8/layout/process1" loCatId="process" qsTypeId="urn:microsoft.com/office/officeart/2005/8/quickstyle/simple5" qsCatId="simple" csTypeId="urn:microsoft.com/office/officeart/2005/8/colors/accent1_2" csCatId="accent1" phldr="1"/>
      <dgm:spPr/>
    </dgm:pt>
    <dgm:pt modelId="{9C800AE1-C8B1-4FD6-B496-1FC9BA60E048}">
      <dgm:prSet phldrT="[Text]"/>
      <dgm:spPr>
        <a:solidFill>
          <a:srgbClr val="00B050"/>
        </a:solidFill>
      </dgm:spPr>
      <dgm:t>
        <a:bodyPr/>
        <a:lstStyle/>
        <a:p>
          <a:pPr rtl="1"/>
          <a:r>
            <a:rPr lang="fa-IR" dirty="0" smtClean="0">
              <a:cs typeface="B Titr" panose="00000700000000000000" pitchFamily="2" charset="-78"/>
            </a:rPr>
            <a:t>تا انرژی واسط (روزپیش)</a:t>
          </a:r>
          <a:endParaRPr lang="en-US" dirty="0">
            <a:cs typeface="B Titr" panose="00000700000000000000" pitchFamily="2" charset="-78"/>
          </a:endParaRPr>
        </a:p>
      </dgm:t>
    </dgm:pt>
    <dgm:pt modelId="{29CC1836-BED2-4114-A0FC-4195BFFD5679}" type="parTrans" cxnId="{6C42632E-0C4B-4436-8082-CC59A98C3297}">
      <dgm:prSet/>
      <dgm:spPr/>
      <dgm:t>
        <a:bodyPr/>
        <a:lstStyle/>
        <a:p>
          <a:endParaRPr lang="en-US">
            <a:solidFill>
              <a:schemeClr val="tx1"/>
            </a:solidFill>
            <a:cs typeface="B Titr" panose="00000700000000000000" pitchFamily="2" charset="-78"/>
          </a:endParaRPr>
        </a:p>
      </dgm:t>
    </dgm:pt>
    <dgm:pt modelId="{273C0908-22FD-43D3-8735-927D6C395FF1}" type="sibTrans" cxnId="{6C42632E-0C4B-4436-8082-CC59A98C3297}">
      <dgm:prSet/>
      <dgm:spPr>
        <a:solidFill>
          <a:srgbClr val="FF66CC"/>
        </a:solidFill>
      </dgm:spPr>
      <dgm:t>
        <a:bodyPr/>
        <a:lstStyle/>
        <a:p>
          <a:endParaRPr lang="en-US">
            <a:solidFill>
              <a:schemeClr val="tx1"/>
            </a:solidFill>
            <a:cs typeface="B Titr" panose="00000700000000000000" pitchFamily="2" charset="-78"/>
          </a:endParaRPr>
        </a:p>
      </dgm:t>
    </dgm:pt>
    <dgm:pt modelId="{8FA96BD4-7D3E-4C9E-ABA2-E343ECC4D2B8}">
      <dgm:prSet phldrT="[Text]"/>
      <dgm:spPr>
        <a:solidFill>
          <a:srgbClr val="FF0000"/>
        </a:solidFill>
      </dgm:spPr>
      <dgm:t>
        <a:bodyPr/>
        <a:lstStyle/>
        <a:p>
          <a:r>
            <a:rPr lang="fa-IR" dirty="0" smtClean="0">
              <a:cs typeface="B Titr" panose="00000700000000000000" pitchFamily="2" charset="-78"/>
            </a:rPr>
            <a:t>بعد از انرژی واسط (میان‌روزی)</a:t>
          </a:r>
          <a:endParaRPr lang="en-US" dirty="0">
            <a:cs typeface="B Titr" panose="00000700000000000000" pitchFamily="2" charset="-78"/>
          </a:endParaRPr>
        </a:p>
      </dgm:t>
    </dgm:pt>
    <dgm:pt modelId="{C4D9F09E-C769-4EE0-9C0F-C66809BE8B68}" type="parTrans" cxnId="{8F869183-4667-49E0-99D0-F812693650CF}">
      <dgm:prSet/>
      <dgm:spPr/>
      <dgm:t>
        <a:bodyPr/>
        <a:lstStyle/>
        <a:p>
          <a:endParaRPr lang="en-US">
            <a:solidFill>
              <a:schemeClr val="tx1"/>
            </a:solidFill>
            <a:cs typeface="B Titr" panose="00000700000000000000" pitchFamily="2" charset="-78"/>
          </a:endParaRPr>
        </a:p>
      </dgm:t>
    </dgm:pt>
    <dgm:pt modelId="{763A7141-6953-4620-A7C7-FFC034AD5F17}" type="sibTrans" cxnId="{8F869183-4667-49E0-99D0-F812693650CF}">
      <dgm:prSet/>
      <dgm:spPr/>
      <dgm:t>
        <a:bodyPr/>
        <a:lstStyle/>
        <a:p>
          <a:endParaRPr lang="en-US">
            <a:solidFill>
              <a:schemeClr val="tx1"/>
            </a:solidFill>
            <a:cs typeface="B Titr" panose="00000700000000000000" pitchFamily="2" charset="-78"/>
          </a:endParaRPr>
        </a:p>
      </dgm:t>
    </dgm:pt>
    <dgm:pt modelId="{05019545-DB21-467A-8121-04E8E589BEBA}" type="pres">
      <dgm:prSet presAssocID="{A45F9F33-CD5E-4288-AAD5-0BBFD36E02E7}" presName="Name0" presStyleCnt="0">
        <dgm:presLayoutVars>
          <dgm:dir/>
          <dgm:resizeHandles val="exact"/>
        </dgm:presLayoutVars>
      </dgm:prSet>
      <dgm:spPr/>
    </dgm:pt>
    <dgm:pt modelId="{18A0E33E-C221-48C0-8DD1-DF4327DE6444}" type="pres">
      <dgm:prSet presAssocID="{9C800AE1-C8B1-4FD6-B496-1FC9BA60E048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CCDB8D-4380-4BAA-902A-4AF71D653E7B}" type="pres">
      <dgm:prSet presAssocID="{273C0908-22FD-43D3-8735-927D6C395FF1}" presName="sibTrans" presStyleLbl="sibTrans2D1" presStyleIdx="0" presStyleCnt="1"/>
      <dgm:spPr/>
      <dgm:t>
        <a:bodyPr/>
        <a:lstStyle/>
        <a:p>
          <a:endParaRPr lang="en-US"/>
        </a:p>
      </dgm:t>
    </dgm:pt>
    <dgm:pt modelId="{085BFB94-F403-4E55-90D2-786C9E9B026B}" type="pres">
      <dgm:prSet presAssocID="{273C0908-22FD-43D3-8735-927D6C395FF1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A65503F6-3E13-44FA-B9B7-3E301D0ABD82}" type="pres">
      <dgm:prSet presAssocID="{8FA96BD4-7D3E-4C9E-ABA2-E343ECC4D2B8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6FF183-5CCB-4295-87A1-DB219F5CE496}" type="presOf" srcId="{9C800AE1-C8B1-4FD6-B496-1FC9BA60E048}" destId="{18A0E33E-C221-48C0-8DD1-DF4327DE6444}" srcOrd="0" destOrd="0" presId="urn:microsoft.com/office/officeart/2005/8/layout/process1"/>
    <dgm:cxn modelId="{3759C3EC-9ADA-4A6C-94E2-17ABB0C11583}" type="presOf" srcId="{A45F9F33-CD5E-4288-AAD5-0BBFD36E02E7}" destId="{05019545-DB21-467A-8121-04E8E589BEBA}" srcOrd="0" destOrd="0" presId="urn:microsoft.com/office/officeart/2005/8/layout/process1"/>
    <dgm:cxn modelId="{8F869183-4667-49E0-99D0-F812693650CF}" srcId="{A45F9F33-CD5E-4288-AAD5-0BBFD36E02E7}" destId="{8FA96BD4-7D3E-4C9E-ABA2-E343ECC4D2B8}" srcOrd="1" destOrd="0" parTransId="{C4D9F09E-C769-4EE0-9C0F-C66809BE8B68}" sibTransId="{763A7141-6953-4620-A7C7-FFC034AD5F17}"/>
    <dgm:cxn modelId="{24A0D97E-BD39-4EC9-AD60-BEAF69DCF9E1}" type="presOf" srcId="{273C0908-22FD-43D3-8735-927D6C395FF1}" destId="{085BFB94-F403-4E55-90D2-786C9E9B026B}" srcOrd="1" destOrd="0" presId="urn:microsoft.com/office/officeart/2005/8/layout/process1"/>
    <dgm:cxn modelId="{7D4CC249-9964-48B0-8E89-A36D37753FB9}" type="presOf" srcId="{273C0908-22FD-43D3-8735-927D6C395FF1}" destId="{09CCDB8D-4380-4BAA-902A-4AF71D653E7B}" srcOrd="0" destOrd="0" presId="urn:microsoft.com/office/officeart/2005/8/layout/process1"/>
    <dgm:cxn modelId="{6C42632E-0C4B-4436-8082-CC59A98C3297}" srcId="{A45F9F33-CD5E-4288-AAD5-0BBFD36E02E7}" destId="{9C800AE1-C8B1-4FD6-B496-1FC9BA60E048}" srcOrd="0" destOrd="0" parTransId="{29CC1836-BED2-4114-A0FC-4195BFFD5679}" sibTransId="{273C0908-22FD-43D3-8735-927D6C395FF1}"/>
    <dgm:cxn modelId="{4CFECFD3-ACC8-4264-989B-9B1A0F5D8EE2}" type="presOf" srcId="{8FA96BD4-7D3E-4C9E-ABA2-E343ECC4D2B8}" destId="{A65503F6-3E13-44FA-B9B7-3E301D0ABD82}" srcOrd="0" destOrd="0" presId="urn:microsoft.com/office/officeart/2005/8/layout/process1"/>
    <dgm:cxn modelId="{0258BE23-10AF-43D7-8E01-3016D1838B43}" type="presParOf" srcId="{05019545-DB21-467A-8121-04E8E589BEBA}" destId="{18A0E33E-C221-48C0-8DD1-DF4327DE6444}" srcOrd="0" destOrd="0" presId="urn:microsoft.com/office/officeart/2005/8/layout/process1"/>
    <dgm:cxn modelId="{19676549-8361-4809-9122-25E8F2E11091}" type="presParOf" srcId="{05019545-DB21-467A-8121-04E8E589BEBA}" destId="{09CCDB8D-4380-4BAA-902A-4AF71D653E7B}" srcOrd="1" destOrd="0" presId="urn:microsoft.com/office/officeart/2005/8/layout/process1"/>
    <dgm:cxn modelId="{30B92E3F-0FF8-44EC-90E3-9569334A8B05}" type="presParOf" srcId="{09CCDB8D-4380-4BAA-902A-4AF71D653E7B}" destId="{085BFB94-F403-4E55-90D2-786C9E9B026B}" srcOrd="0" destOrd="0" presId="urn:microsoft.com/office/officeart/2005/8/layout/process1"/>
    <dgm:cxn modelId="{30C47D75-D8A1-451B-B652-CD7DCCDBB0FD}" type="presParOf" srcId="{05019545-DB21-467A-8121-04E8E589BEBA}" destId="{A65503F6-3E13-44FA-B9B7-3E301D0ABD82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57647C-2106-404A-BD9B-B4D8F8B309A6}">
      <dsp:nvSpPr>
        <dsp:cNvPr id="0" name=""/>
        <dsp:cNvSpPr/>
      </dsp:nvSpPr>
      <dsp:spPr>
        <a:xfrm>
          <a:off x="1962" y="0"/>
          <a:ext cx="4184993" cy="121919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Titr" panose="00000700000000000000" pitchFamily="2" charset="-78"/>
            </a:rPr>
            <a:t>قبل از انرژی واسط</a:t>
          </a:r>
          <a:endParaRPr lang="en-US" sz="2800" kern="1200" dirty="0">
            <a:cs typeface="B Titr" panose="00000700000000000000" pitchFamily="2" charset="-78"/>
          </a:endParaRPr>
        </a:p>
      </dsp:txBody>
      <dsp:txXfrm>
        <a:off x="37671" y="35709"/>
        <a:ext cx="4113575" cy="1147780"/>
      </dsp:txXfrm>
    </dsp:sp>
    <dsp:sp modelId="{081DF95E-FDC7-4BEB-B3A3-EAD22A36FA41}">
      <dsp:nvSpPr>
        <dsp:cNvPr id="0" name=""/>
        <dsp:cNvSpPr/>
      </dsp:nvSpPr>
      <dsp:spPr>
        <a:xfrm>
          <a:off x="4605455" y="90660"/>
          <a:ext cx="887218" cy="10378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lumMod val="7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>
            <a:cs typeface="B Titr" panose="00000700000000000000" pitchFamily="2" charset="-78"/>
          </a:endParaRPr>
        </a:p>
      </dsp:txBody>
      <dsp:txXfrm>
        <a:off x="4605455" y="298236"/>
        <a:ext cx="621053" cy="622726"/>
      </dsp:txXfrm>
    </dsp:sp>
    <dsp:sp modelId="{E97A6439-7FF7-4A2A-8CD6-5069826FA84F}">
      <dsp:nvSpPr>
        <dsp:cNvPr id="0" name=""/>
        <dsp:cNvSpPr/>
      </dsp:nvSpPr>
      <dsp:spPr>
        <a:xfrm>
          <a:off x="5860953" y="0"/>
          <a:ext cx="4184993" cy="1219198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Titr" panose="00000700000000000000" pitchFamily="2" charset="-78"/>
            </a:rPr>
            <a:t>حال و هوای روز پیش</a:t>
          </a:r>
          <a:endParaRPr lang="en-US" sz="2800" kern="1200" dirty="0">
            <a:cs typeface="B Titr" panose="00000700000000000000" pitchFamily="2" charset="-78"/>
          </a:endParaRPr>
        </a:p>
      </dsp:txBody>
      <dsp:txXfrm>
        <a:off x="5896662" y="35709"/>
        <a:ext cx="4113575" cy="11477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57647C-2106-404A-BD9B-B4D8F8B309A6}">
      <dsp:nvSpPr>
        <dsp:cNvPr id="0" name=""/>
        <dsp:cNvSpPr/>
      </dsp:nvSpPr>
      <dsp:spPr>
        <a:xfrm>
          <a:off x="1962" y="0"/>
          <a:ext cx="4184993" cy="121919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Titr" panose="00000700000000000000" pitchFamily="2" charset="-78"/>
            </a:rPr>
            <a:t>بعد از انرژی واسط</a:t>
          </a:r>
          <a:endParaRPr lang="en-US" sz="2800" kern="1200" dirty="0">
            <a:cs typeface="B Titr" panose="00000700000000000000" pitchFamily="2" charset="-78"/>
          </a:endParaRPr>
        </a:p>
      </dsp:txBody>
      <dsp:txXfrm>
        <a:off x="37671" y="35709"/>
        <a:ext cx="4113575" cy="1147780"/>
      </dsp:txXfrm>
    </dsp:sp>
    <dsp:sp modelId="{081DF95E-FDC7-4BEB-B3A3-EAD22A36FA41}">
      <dsp:nvSpPr>
        <dsp:cNvPr id="0" name=""/>
        <dsp:cNvSpPr/>
      </dsp:nvSpPr>
      <dsp:spPr>
        <a:xfrm>
          <a:off x="4605455" y="90660"/>
          <a:ext cx="887218" cy="10378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>
            <a:cs typeface="B Titr" panose="00000700000000000000" pitchFamily="2" charset="-78"/>
          </a:endParaRPr>
        </a:p>
      </dsp:txBody>
      <dsp:txXfrm>
        <a:off x="4605455" y="298236"/>
        <a:ext cx="621053" cy="622726"/>
      </dsp:txXfrm>
    </dsp:sp>
    <dsp:sp modelId="{E97A6439-7FF7-4A2A-8CD6-5069826FA84F}">
      <dsp:nvSpPr>
        <dsp:cNvPr id="0" name=""/>
        <dsp:cNvSpPr/>
      </dsp:nvSpPr>
      <dsp:spPr>
        <a:xfrm>
          <a:off x="5860953" y="0"/>
          <a:ext cx="4184993" cy="1219198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Titr" panose="00000700000000000000" pitchFamily="2" charset="-78"/>
            </a:rPr>
            <a:t>حال و هوای میان‌روزی</a:t>
          </a:r>
          <a:endParaRPr lang="en-US" sz="2800" kern="1200" dirty="0">
            <a:cs typeface="B Titr" panose="00000700000000000000" pitchFamily="2" charset="-78"/>
          </a:endParaRPr>
        </a:p>
      </dsp:txBody>
      <dsp:txXfrm>
        <a:off x="5896662" y="35709"/>
        <a:ext cx="4113575" cy="11477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6D7F67-85DA-41A3-A309-E929BC2646A9}">
      <dsp:nvSpPr>
        <dsp:cNvPr id="0" name=""/>
        <dsp:cNvSpPr/>
      </dsp:nvSpPr>
      <dsp:spPr>
        <a:xfrm>
          <a:off x="4740275" y="1863989"/>
          <a:ext cx="3381375" cy="16906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Titr" panose="00000700000000000000" pitchFamily="2" charset="-78"/>
            </a:rPr>
            <a:t>انرژی تولید تخصیص داده شده</a:t>
          </a:r>
          <a:endParaRPr lang="en-US" sz="2400" kern="1200" dirty="0">
            <a:cs typeface="B Titr" panose="00000700000000000000" pitchFamily="2" charset="-78"/>
          </a:endParaRPr>
        </a:p>
      </dsp:txBody>
      <dsp:txXfrm>
        <a:off x="4789794" y="1913508"/>
        <a:ext cx="3282337" cy="1591649"/>
      </dsp:txXfrm>
    </dsp:sp>
    <dsp:sp modelId="{1F9D7F7C-6446-40A7-A8F1-59864714BA83}">
      <dsp:nvSpPr>
        <dsp:cNvPr id="0" name=""/>
        <dsp:cNvSpPr/>
      </dsp:nvSpPr>
      <dsp:spPr>
        <a:xfrm rot="12942401">
          <a:off x="3231164" y="2195179"/>
          <a:ext cx="1665670" cy="56162"/>
        </a:xfrm>
        <a:custGeom>
          <a:avLst/>
          <a:gdLst/>
          <a:ahLst/>
          <a:cxnLst/>
          <a:rect l="0" t="0" r="0" b="0"/>
          <a:pathLst>
            <a:path>
              <a:moveTo>
                <a:pt x="0" y="28081"/>
              </a:moveTo>
              <a:lnTo>
                <a:pt x="1665670" y="28081"/>
              </a:lnTo>
            </a:path>
          </a:pathLst>
        </a:cu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cs typeface="B Titr" panose="00000700000000000000" pitchFamily="2" charset="-78"/>
          </a:endParaRPr>
        </a:p>
      </dsp:txBody>
      <dsp:txXfrm rot="10800000">
        <a:off x="4022358" y="2181619"/>
        <a:ext cx="83283" cy="83283"/>
      </dsp:txXfrm>
    </dsp:sp>
    <dsp:sp modelId="{851595A0-3D14-46BD-907C-4EC169F02A6F}">
      <dsp:nvSpPr>
        <dsp:cNvPr id="0" name=""/>
        <dsp:cNvSpPr/>
      </dsp:nvSpPr>
      <dsp:spPr>
        <a:xfrm>
          <a:off x="6349" y="891844"/>
          <a:ext cx="3381375" cy="16906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Titr" panose="00000700000000000000" pitchFamily="2" charset="-78"/>
            </a:rPr>
            <a:t>بازار روز پیش</a:t>
          </a:r>
          <a:endParaRPr lang="en-US" sz="2400" kern="1200" dirty="0">
            <a:cs typeface="B Titr" panose="00000700000000000000" pitchFamily="2" charset="-78"/>
          </a:endParaRPr>
        </a:p>
      </dsp:txBody>
      <dsp:txXfrm>
        <a:off x="55868" y="941363"/>
        <a:ext cx="3282337" cy="1591649"/>
      </dsp:txXfrm>
    </dsp:sp>
    <dsp:sp modelId="{E0A11908-4A17-4666-89AC-BBDEF17F02A6}">
      <dsp:nvSpPr>
        <dsp:cNvPr id="0" name=""/>
        <dsp:cNvSpPr/>
      </dsp:nvSpPr>
      <dsp:spPr>
        <a:xfrm rot="8657599">
          <a:off x="3231164" y="3167325"/>
          <a:ext cx="1665670" cy="56162"/>
        </a:xfrm>
        <a:custGeom>
          <a:avLst/>
          <a:gdLst/>
          <a:ahLst/>
          <a:cxnLst/>
          <a:rect l="0" t="0" r="0" b="0"/>
          <a:pathLst>
            <a:path>
              <a:moveTo>
                <a:pt x="0" y="28081"/>
              </a:moveTo>
              <a:lnTo>
                <a:pt x="1665670" y="28081"/>
              </a:lnTo>
            </a:path>
          </a:pathLst>
        </a:cu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>
            <a:cs typeface="B Titr" panose="00000700000000000000" pitchFamily="2" charset="-78"/>
          </a:endParaRPr>
        </a:p>
      </dsp:txBody>
      <dsp:txXfrm rot="10800000">
        <a:off x="4022358" y="3153764"/>
        <a:ext cx="83283" cy="83283"/>
      </dsp:txXfrm>
    </dsp:sp>
    <dsp:sp modelId="{8F1ED94E-4A71-405D-BC72-06C0D95BB534}">
      <dsp:nvSpPr>
        <dsp:cNvPr id="0" name=""/>
        <dsp:cNvSpPr/>
      </dsp:nvSpPr>
      <dsp:spPr>
        <a:xfrm>
          <a:off x="6349" y="2836135"/>
          <a:ext cx="3381375" cy="16906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Titr" panose="00000700000000000000" pitchFamily="2" charset="-78"/>
            </a:rPr>
            <a:t>بازار میان‌روزی</a:t>
          </a:r>
          <a:endParaRPr lang="en-US" sz="2400" kern="1200" dirty="0">
            <a:cs typeface="B Titr" panose="00000700000000000000" pitchFamily="2" charset="-78"/>
          </a:endParaRPr>
        </a:p>
      </dsp:txBody>
      <dsp:txXfrm>
        <a:off x="55868" y="2885654"/>
        <a:ext cx="3282337" cy="15916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A0E33E-C221-48C0-8DD1-DF4327DE6444}">
      <dsp:nvSpPr>
        <dsp:cNvPr id="0" name=""/>
        <dsp:cNvSpPr/>
      </dsp:nvSpPr>
      <dsp:spPr>
        <a:xfrm>
          <a:off x="1190" y="0"/>
          <a:ext cx="2539007" cy="1440160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>
              <a:cs typeface="B Titr" panose="00000700000000000000" pitchFamily="2" charset="-78"/>
            </a:rPr>
            <a:t>تا انرژی واسط (روزپیش)</a:t>
          </a:r>
          <a:endParaRPr lang="en-US" sz="2600" kern="1200" dirty="0">
            <a:cs typeface="B Titr" panose="00000700000000000000" pitchFamily="2" charset="-78"/>
          </a:endParaRPr>
        </a:p>
      </dsp:txBody>
      <dsp:txXfrm>
        <a:off x="43371" y="42181"/>
        <a:ext cx="2454645" cy="1355798"/>
      </dsp:txXfrm>
    </dsp:sp>
    <dsp:sp modelId="{09CCDB8D-4380-4BAA-902A-4AF71D653E7B}">
      <dsp:nvSpPr>
        <dsp:cNvPr id="0" name=""/>
        <dsp:cNvSpPr/>
      </dsp:nvSpPr>
      <dsp:spPr>
        <a:xfrm>
          <a:off x="2794099" y="405243"/>
          <a:ext cx="538269" cy="629673"/>
        </a:xfrm>
        <a:prstGeom prst="rightArrow">
          <a:avLst>
            <a:gd name="adj1" fmla="val 60000"/>
            <a:gd name="adj2" fmla="val 50000"/>
          </a:avLst>
        </a:prstGeom>
        <a:solidFill>
          <a:srgbClr val="FF66C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>
            <a:solidFill>
              <a:schemeClr val="tx1"/>
            </a:solidFill>
            <a:cs typeface="B Titr" panose="00000700000000000000" pitchFamily="2" charset="-78"/>
          </a:endParaRPr>
        </a:p>
      </dsp:txBody>
      <dsp:txXfrm>
        <a:off x="2794099" y="531178"/>
        <a:ext cx="376788" cy="377803"/>
      </dsp:txXfrm>
    </dsp:sp>
    <dsp:sp modelId="{A65503F6-3E13-44FA-B9B7-3E301D0ABD82}">
      <dsp:nvSpPr>
        <dsp:cNvPr id="0" name=""/>
        <dsp:cNvSpPr/>
      </dsp:nvSpPr>
      <dsp:spPr>
        <a:xfrm>
          <a:off x="3555801" y="0"/>
          <a:ext cx="2539007" cy="1440160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>
              <a:cs typeface="B Titr" panose="00000700000000000000" pitchFamily="2" charset="-78"/>
            </a:rPr>
            <a:t>بعد از انرژی واسط (میان‌روزی)</a:t>
          </a:r>
          <a:endParaRPr lang="en-US" sz="2600" kern="1200" dirty="0">
            <a:cs typeface="B Titr" panose="00000700000000000000" pitchFamily="2" charset="-78"/>
          </a:endParaRPr>
        </a:p>
      </dsp:txBody>
      <dsp:txXfrm>
        <a:off x="3597982" y="42181"/>
        <a:ext cx="2454645" cy="13557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145281" y="1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1"/>
          <a:lstStyle>
            <a:lvl1pPr algn="r">
              <a:defRPr sz="13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694" y="1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1"/>
          <a:lstStyle>
            <a:lvl1pPr algn="l">
              <a:defRPr sz="1300"/>
            </a:lvl1pPr>
          </a:lstStyle>
          <a:p>
            <a:fld id="{C2227EF1-9F06-47AF-9CCB-A6D8BA034E12}" type="datetimeFigureOut">
              <a:rPr lang="fa-IR" smtClean="0"/>
              <a:pPr/>
              <a:t>1/17/1444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720725"/>
            <a:ext cx="63976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9048" tIns="49524" rIns="99048" bIns="49524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145281" y="9119474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1" anchor="b"/>
          <a:lstStyle>
            <a:lvl1pPr algn="r">
              <a:defRPr sz="13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694" y="9119474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1" anchor="b"/>
          <a:lstStyle>
            <a:lvl1pPr algn="l">
              <a:defRPr sz="1300"/>
            </a:lvl1pPr>
          </a:lstStyle>
          <a:p>
            <a:fld id="{F56CA783-0C91-4D49-847B-32A9FB206E03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4678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CA783-0C91-4D49-847B-32A9FB206E03}" type="slidenum">
              <a:rPr lang="fa-IR" smtClean="0"/>
              <a:pPr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78883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CA783-0C91-4D49-847B-32A9FB206E03}" type="slidenum">
              <a:rPr lang="fa-IR" smtClean="0"/>
              <a:pPr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49645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CA783-0C91-4D49-847B-32A9FB206E03}" type="slidenum">
              <a:rPr lang="fa-IR" smtClean="0"/>
              <a:pPr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97587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CA783-0C91-4D49-847B-32A9FB206E03}" type="slidenum">
              <a:rPr lang="fa-IR" smtClean="0"/>
              <a:pPr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8738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CA783-0C91-4D49-847B-32A9FB206E03}" type="slidenum">
              <a:rPr lang="fa-IR" smtClean="0"/>
              <a:pPr/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0771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CA783-0C91-4D49-847B-32A9FB206E03}" type="slidenum">
              <a:rPr lang="fa-IR" smtClean="0"/>
              <a:pPr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028370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CA783-0C91-4D49-847B-32A9FB206E03}" type="slidenum">
              <a:rPr lang="fa-IR" smtClean="0"/>
              <a:pPr/>
              <a:t>10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45241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CA783-0C91-4D49-847B-32A9FB206E03}" type="slidenum">
              <a:rPr lang="fa-IR" smtClean="0"/>
              <a:pPr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018485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CA783-0C91-4D49-847B-32A9FB206E03}" type="slidenum">
              <a:rPr lang="fa-IR" smtClean="0"/>
              <a:pPr/>
              <a:t>16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21033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B Mitra" pitchFamily="2" charset="-78"/>
              </a:defRPr>
            </a:lvl1pPr>
          </a:lstStyle>
          <a:p>
            <a:r>
              <a:rPr lang="en-US" smtClean="0"/>
              <a:t>11 آبان 1392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B Mitra" pitchFamily="2" charset="-78"/>
              </a:defRPr>
            </a:lvl1pPr>
          </a:lstStyle>
          <a:p>
            <a:r>
              <a:rPr lang="fa-IR" smtClean="0"/>
              <a:t>بیست و هشتمین كنفرانس بین المللي برق</a:t>
            </a:r>
            <a:endParaRPr lang="fa-I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B Mitra" pitchFamily="2" charset="-78"/>
              </a:defRPr>
            </a:lvl1pPr>
          </a:lstStyle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533" y="34210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آبان 1392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بیست و هشتمین كنفرانس بین المللي برق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آبان 1392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بیست و هشتمین كنفرانس بین المللي برق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57958"/>
            <a:ext cx="12192000" cy="500042"/>
          </a:xfrm>
          <a:prstGeom prst="rect">
            <a:avLst/>
          </a:prstGeom>
          <a:solidFill>
            <a:srgbClr val="3397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18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cs typeface="B Mitra" pitchFamily="2" charset="-78"/>
              </a:defRPr>
            </a:lvl1pPr>
          </a:lstStyle>
          <a:p>
            <a:r>
              <a:rPr lang="en-US" smtClean="0"/>
              <a:t>11 آبان 1392</a:t>
            </a:r>
            <a:endParaRPr lang="fa-I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  <a:cs typeface="B Mitra" pitchFamily="2" charset="-78"/>
              </a:defRPr>
            </a:lvl1pPr>
          </a:lstStyle>
          <a:p>
            <a:r>
              <a:rPr lang="fa-IR" smtClean="0"/>
              <a:t>بیست و هشتمین كنفرانس بین المللي برق</a:t>
            </a:r>
            <a:endParaRPr lang="fa-I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cs typeface="B Mitra" pitchFamily="2" charset="-78"/>
              </a:defRPr>
            </a:lvl1pPr>
          </a:lstStyle>
          <a:p>
            <a:fld id="{B3903248-C3D8-4E58-B08F-0E798A240B7E}" type="slidenum">
              <a:rPr lang="fa-IR" smtClean="0"/>
              <a:pPr/>
              <a:t>‹#›</a:t>
            </a:fld>
            <a:endParaRPr lang="fa-IR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آبان 1392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بیست و هشتمین كنفرانس بین المللي برق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210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آبان 1392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بیست و هشتمین كنفرانس بین المللي برق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5281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آبان 1392</a:t>
            </a:r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بیست و هشتمین كنفرانس بین المللي برق</a:t>
            </a: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آبان 1392</a:t>
            </a:r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بیست و هشتمین كنفرانس بین المللي برق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آبان 1392</a:t>
            </a:r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بیست و هشتمین كنفرانس بین المللي برق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آبان 1392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بیست و هشتمین كنفرانس بین المللي برق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آبان 1392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بیست و هشتمین كنفرانس بین المللي برق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 آبان 1392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a-IR" smtClean="0"/>
              <a:t>بیست و هشتمین كنفرانس بین المللي برق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8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۱۹ حرفی بودن بسم الله الرحمن الرحیم فلسفه‌ای دارد؟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33400"/>
            <a:ext cx="10972800" cy="5486400"/>
          </a:xfrm>
          <a:prstGeom prst="rect">
            <a:avLst/>
          </a:prstGeom>
          <a:noFill/>
          <a:ln w="28575">
            <a:solidFill>
              <a:srgbClr val="00206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2832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84789"/>
            <a:ext cx="82296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a-IR" dirty="0" smtClean="0">
              <a:cs typeface="B Lotus" pitchFamily="2" charset="-78"/>
            </a:endParaRPr>
          </a:p>
          <a:p>
            <a:endParaRPr lang="fa-IR" dirty="0" smtClean="0">
              <a:cs typeface="B Lotus" pitchFamily="2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075507" y="1143000"/>
            <a:ext cx="8153400" cy="47085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3600" b="1" dirty="0" smtClean="0">
                <a:latin typeface="Times New Roman" panose="02020603050405020304" pitchFamily="18" charset="0"/>
                <a:cs typeface="B Titr" pitchFamily="2" charset="-78"/>
              </a:rPr>
              <a:t>تغییرات نیروگاهی</a:t>
            </a:r>
            <a:endParaRPr lang="fa-IR" sz="3600" dirty="0">
              <a:cs typeface="B Titr" panose="000007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10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249458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11</a:t>
            </a:fld>
            <a:endParaRPr lang="fa-IR"/>
          </a:p>
        </p:txBody>
      </p:sp>
      <p:graphicFrame>
        <p:nvGraphicFramePr>
          <p:cNvPr id="3" name="Diagram 2"/>
          <p:cNvGraphicFramePr/>
          <p:nvPr>
            <p:extLst/>
          </p:nvPr>
        </p:nvGraphicFramePr>
        <p:xfrm>
          <a:off x="914400" y="2057401"/>
          <a:ext cx="10047909" cy="1219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9" name="Straight Connector 8"/>
          <p:cNvCxnSpPr/>
          <p:nvPr/>
        </p:nvCxnSpPr>
        <p:spPr bwMode="auto">
          <a:xfrm>
            <a:off x="2410272" y="2223166"/>
            <a:ext cx="4752528" cy="0"/>
          </a:xfrm>
          <a:prstGeom prst="line">
            <a:avLst/>
          </a:prstGeom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 bwMode="auto">
          <a:xfrm>
            <a:off x="7173362" y="2023347"/>
            <a:ext cx="0" cy="39963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7202021" y="2223166"/>
            <a:ext cx="3461928" cy="1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Cloud 14"/>
          <p:cNvSpPr/>
          <p:nvPr/>
        </p:nvSpPr>
        <p:spPr>
          <a:xfrm>
            <a:off x="2395855" y="3028695"/>
            <a:ext cx="3244969" cy="26670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Titr" panose="00000700000000000000" pitchFamily="2" charset="-78"/>
              </a:rPr>
              <a:t>پرداخت انرژی بازار روز‌پیش، به صورت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نیروگاهی</a:t>
            </a:r>
            <a:endParaRPr lang="fa-IR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38464" y="182785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cs typeface="B Titr" panose="00000700000000000000" pitchFamily="2" charset="-78"/>
              </a:rPr>
              <a:t>بازار روز پیش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02860" y="182785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cs typeface="B Titr" panose="00000700000000000000" pitchFamily="2" charset="-78"/>
              </a:rPr>
              <a:t>بازار میان‌روزی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18" name="Cloud 17"/>
          <p:cNvSpPr/>
          <p:nvPr/>
        </p:nvSpPr>
        <p:spPr>
          <a:xfrm>
            <a:off x="8096250" y="2993397"/>
            <a:ext cx="3244969" cy="26670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Titr" panose="00000700000000000000" pitchFamily="2" charset="-78"/>
              </a:rPr>
              <a:t>پرداخت انرژی بازار میان‌روزی، به صورت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نیروگاهی</a:t>
            </a:r>
            <a:endParaRPr lang="fa-IR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00800" y="2612397"/>
            <a:ext cx="1695450" cy="381000"/>
          </a:xfrm>
          <a:prstGeom prst="rect">
            <a:avLst/>
          </a:prstGeom>
        </p:spPr>
      </p:pic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rmAutofit/>
          </a:bodyPr>
          <a:lstStyle/>
          <a:p>
            <a:r>
              <a:rPr lang="fa-IR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B Lotus" pitchFamily="2" charset="-78"/>
              </a:rPr>
              <a:t>پرداخت انرژی</a:t>
            </a:r>
            <a:endParaRPr lang="fa-IR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34862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81670"/>
            <a:ext cx="8229600" cy="1066130"/>
          </a:xfrm>
        </p:spPr>
        <p:txBody>
          <a:bodyPr>
            <a:normAutofit/>
          </a:bodyPr>
          <a:lstStyle/>
          <a:p>
            <a:r>
              <a:rPr lang="fa-IR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B Lotus" pitchFamily="2" charset="-78"/>
              </a:rPr>
              <a:t>پرداخت انرژی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fa-IR" b="1" dirty="0" smtClean="0">
                <a:cs typeface="B Lotus" panose="00000400000000000000" pitchFamily="2" charset="-78"/>
              </a:rPr>
              <a:t>پرداخت بابت انرژی با</a:t>
            </a:r>
            <a:r>
              <a:rPr lang="fa-IR" b="1" dirty="0">
                <a:cs typeface="B Lotus" panose="00000400000000000000" pitchFamily="2" charset="-78"/>
              </a:rPr>
              <a:t>ز</a:t>
            </a:r>
            <a:r>
              <a:rPr lang="fa-IR" b="1" dirty="0" smtClean="0">
                <a:cs typeface="B Lotus" panose="00000400000000000000" pitchFamily="2" charset="-78"/>
              </a:rPr>
              <a:t>ار روز پیش (دوره غیر محدودیت سوخت):</a:t>
            </a:r>
          </a:p>
          <a:p>
            <a:pPr marL="0" lvl="1" indent="0">
              <a:buNone/>
            </a:pPr>
            <a:endParaRPr lang="en-US" sz="2000" u="sng" dirty="0">
              <a:cs typeface="B Lotus" pitchFamily="2" charset="-78"/>
            </a:endParaRPr>
          </a:p>
          <a:p>
            <a:pPr marL="0" lvl="1" indent="0">
              <a:buNone/>
            </a:pPr>
            <a:endParaRPr lang="fa-IR" sz="2000" u="sng" dirty="0">
              <a:cs typeface="B Lotus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12</a:t>
            </a:fld>
            <a:endParaRPr lang="fa-I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2286000"/>
            <a:ext cx="8382000" cy="1628775"/>
          </a:xfrm>
          <a:prstGeom prst="rect">
            <a:avLst/>
          </a:prstGeom>
        </p:spPr>
      </p:pic>
      <p:sp>
        <p:nvSpPr>
          <p:cNvPr id="7" name="Cloud 6"/>
          <p:cNvSpPr/>
          <p:nvPr/>
        </p:nvSpPr>
        <p:spPr>
          <a:xfrm>
            <a:off x="4114800" y="4143968"/>
            <a:ext cx="4343400" cy="2097289"/>
          </a:xfrm>
          <a:prstGeom prst="cloud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  <a:defRPr/>
            </a:pPr>
            <a:r>
              <a:rPr lang="fa-IR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چارچوب بدون تغییر و فرهنگ پرداخت به صورت </a:t>
            </a:r>
            <a:r>
              <a:rPr lang="fa-IR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نیروگاهی</a:t>
            </a:r>
            <a:r>
              <a:rPr lang="fa-IR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a-IR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700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81670"/>
            <a:ext cx="8229600" cy="1066130"/>
          </a:xfrm>
        </p:spPr>
        <p:txBody>
          <a:bodyPr>
            <a:normAutofit/>
          </a:bodyPr>
          <a:lstStyle/>
          <a:p>
            <a:r>
              <a:rPr lang="fa-IR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B Lotus" pitchFamily="2" charset="-78"/>
              </a:rPr>
              <a:t>پرداخت انرژی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fa-IR" b="1" dirty="0" smtClean="0">
                <a:cs typeface="B Lotus" panose="00000400000000000000" pitchFamily="2" charset="-78"/>
              </a:rPr>
              <a:t>پرداخت بابت </a:t>
            </a:r>
            <a:r>
              <a:rPr lang="fa-IR" b="1" dirty="0">
                <a:cs typeface="B Lotus" panose="00000400000000000000" pitchFamily="2" charset="-78"/>
              </a:rPr>
              <a:t>انرژی بازار روز پیش </a:t>
            </a:r>
            <a:r>
              <a:rPr lang="fa-IR" b="1" dirty="0" smtClean="0">
                <a:cs typeface="B Lotus" panose="00000400000000000000" pitchFamily="2" charset="-78"/>
              </a:rPr>
              <a:t>(محدودیت سوخت):</a:t>
            </a:r>
          </a:p>
          <a:p>
            <a:pPr marL="0" lvl="1" indent="0">
              <a:buNone/>
            </a:pPr>
            <a:endParaRPr lang="en-US" sz="2000" u="sng" dirty="0">
              <a:cs typeface="B Lotus" pitchFamily="2" charset="-78"/>
            </a:endParaRPr>
          </a:p>
          <a:p>
            <a:pPr marL="0" lvl="1" indent="0">
              <a:buNone/>
            </a:pPr>
            <a:endParaRPr lang="fa-IR" sz="2000" u="sng" dirty="0">
              <a:cs typeface="B Lotus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13</a:t>
            </a:fld>
            <a:endParaRPr lang="fa-IR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87" y="2209800"/>
            <a:ext cx="8048625" cy="2019300"/>
          </a:xfrm>
          <a:prstGeom prst="rect">
            <a:avLst/>
          </a:prstGeom>
        </p:spPr>
      </p:pic>
      <p:sp>
        <p:nvSpPr>
          <p:cNvPr id="7" name="Cloud 6"/>
          <p:cNvSpPr/>
          <p:nvPr/>
        </p:nvSpPr>
        <p:spPr>
          <a:xfrm>
            <a:off x="4114800" y="4229100"/>
            <a:ext cx="4191000" cy="2012157"/>
          </a:xfrm>
          <a:prstGeom prst="cloud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  <a:defRPr/>
            </a:pPr>
            <a:r>
              <a:rPr lang="fa-IR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چارچوب بدون تغییر و فرهنگ پرداخت به صورت </a:t>
            </a:r>
            <a:r>
              <a:rPr lang="fa-IR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نیروگاهی</a:t>
            </a:r>
            <a:r>
              <a:rPr lang="fa-IR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a-IR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516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81670"/>
            <a:ext cx="8229600" cy="1066130"/>
          </a:xfrm>
        </p:spPr>
        <p:txBody>
          <a:bodyPr>
            <a:normAutofit/>
          </a:bodyPr>
          <a:lstStyle/>
          <a:p>
            <a:r>
              <a:rPr lang="fa-IR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B Lotus" pitchFamily="2" charset="-78"/>
              </a:rPr>
              <a:t>پرداخت انرژی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fa-IR" b="1" dirty="0" smtClean="0">
                <a:cs typeface="B Lotus" panose="00000400000000000000" pitchFamily="2" charset="-78"/>
              </a:rPr>
              <a:t>سلب فرصت:</a:t>
            </a:r>
          </a:p>
          <a:p>
            <a:pPr marL="0" lvl="1" indent="0">
              <a:buNone/>
            </a:pPr>
            <a:endParaRPr lang="en-US" sz="2000" u="sng" dirty="0">
              <a:cs typeface="B Lotus" pitchFamily="2" charset="-78"/>
            </a:endParaRPr>
          </a:p>
          <a:p>
            <a:pPr marL="0" lvl="1" indent="0">
              <a:buNone/>
            </a:pPr>
            <a:endParaRPr lang="fa-IR" sz="2000" u="sng" dirty="0">
              <a:cs typeface="B Lotus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14</a:t>
            </a:fld>
            <a:endParaRPr lang="fa-I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" y="2286000"/>
            <a:ext cx="11439525" cy="723900"/>
          </a:xfrm>
          <a:prstGeom prst="rect">
            <a:avLst/>
          </a:prstGeom>
          <a:ln w="28575">
            <a:solidFill>
              <a:srgbClr val="7030A0"/>
            </a:solidFill>
            <a:prstDash val="dashDot"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41" y="3697550"/>
            <a:ext cx="11534959" cy="561975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4185209143"/>
              </p:ext>
            </p:extLst>
          </p:nvPr>
        </p:nvGraphicFramePr>
        <p:xfrm>
          <a:off x="3124200" y="4686004"/>
          <a:ext cx="6096000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98905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81670"/>
            <a:ext cx="8229600" cy="1066130"/>
          </a:xfrm>
        </p:spPr>
        <p:txBody>
          <a:bodyPr>
            <a:normAutofit/>
          </a:bodyPr>
          <a:lstStyle/>
          <a:p>
            <a:r>
              <a:rPr lang="fa-IR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B Lotus" pitchFamily="2" charset="-78"/>
              </a:rPr>
              <a:t>خارج از بازار</a:t>
            </a:r>
            <a:endParaRPr lang="fa-IR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fa-IR" b="1" dirty="0" smtClean="0">
                <a:cs typeface="B Lotus" panose="00000400000000000000" pitchFamily="2" charset="-78"/>
              </a:rPr>
              <a:t>تخصیص خارج از بازار:</a:t>
            </a:r>
          </a:p>
          <a:p>
            <a:pPr marL="0" lvl="1" indent="0">
              <a:buNone/>
            </a:pPr>
            <a:endParaRPr lang="en-US" sz="2000" u="sng" dirty="0">
              <a:cs typeface="B Lotus" pitchFamily="2" charset="-78"/>
            </a:endParaRPr>
          </a:p>
          <a:p>
            <a:pPr marL="0" lvl="1" indent="0">
              <a:buNone/>
            </a:pPr>
            <a:endParaRPr lang="fa-IR" sz="2000" u="sng" dirty="0">
              <a:cs typeface="B Lotus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15</a:t>
            </a:fld>
            <a:endParaRPr lang="fa-I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057400"/>
            <a:ext cx="9591675" cy="3992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24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84785"/>
            <a:ext cx="82296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a-IR" dirty="0" smtClean="0">
              <a:cs typeface="B Lotus" pitchFamily="2" charset="-78"/>
            </a:endParaRPr>
          </a:p>
          <a:p>
            <a:endParaRPr lang="fa-IR" dirty="0" smtClean="0">
              <a:cs typeface="B Lotus" pitchFamily="2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057400" y="1417639"/>
            <a:ext cx="8153400" cy="4708525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600" dirty="0" smtClean="0">
                <a:cs typeface="B Titr" panose="00000700000000000000" pitchFamily="2" charset="-78"/>
              </a:rPr>
              <a:t>پایان</a:t>
            </a:r>
            <a:endParaRPr lang="fa-IR" sz="3600" dirty="0">
              <a:cs typeface="B Titr" panose="000007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16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9982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1048327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501503" y="1767006"/>
            <a:ext cx="5012911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 rtl="1"/>
            <a:r>
              <a:rPr lang="fa-IR" sz="5400" dirty="0">
                <a:solidFill>
                  <a:prstClr val="black"/>
                </a:solidFill>
                <a:cs typeface="B Titr" panose="00000700000000000000" pitchFamily="2" charset="-78"/>
              </a:rPr>
              <a:t> </a:t>
            </a:r>
            <a:r>
              <a:rPr lang="fa-IR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B Titr" panose="00000700000000000000" pitchFamily="2" charset="-78"/>
              </a:rPr>
              <a:t>با تشکر از توجه شما</a:t>
            </a:r>
            <a:endParaRPr lang="fa-IR" sz="5400" dirty="0">
              <a:solidFill>
                <a:prstClr val="black"/>
              </a:solidFill>
              <a:cs typeface="B Titr" panose="00000700000000000000" pitchFamily="2" charset="-78"/>
            </a:endParaRPr>
          </a:p>
        </p:txBody>
      </p:sp>
      <p:pic>
        <p:nvPicPr>
          <p:cNvPr id="9" name="Picture 2" descr="Image result for ‫پاسخگویی به سوالات‬‎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581" y="2853231"/>
            <a:ext cx="4636757" cy="2897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17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603226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1776" y="2209800"/>
            <a:ext cx="7772400" cy="1928826"/>
          </a:xfrm>
        </p:spPr>
        <p:txBody>
          <a:bodyPr>
            <a:normAutofit/>
          </a:bodyPr>
          <a:lstStyle/>
          <a:p>
            <a:r>
              <a:rPr lang="fa-IR" b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cs typeface="B Mitra" pitchFamily="2" charset="-78"/>
              </a:rPr>
              <a:t>محاسبات صورتحساب</a:t>
            </a:r>
            <a:endParaRPr lang="fa-IR" b="1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cs typeface="B Mitra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4857760"/>
            <a:ext cx="7315200" cy="1571636"/>
          </a:xfrm>
        </p:spPr>
        <p:txBody>
          <a:bodyPr>
            <a:normAutofit/>
          </a:bodyPr>
          <a:lstStyle/>
          <a:p>
            <a:r>
              <a:rPr lang="fa-IR" b="1" dirty="0" smtClean="0">
                <a:cs typeface="B Lotus" pitchFamily="2" charset="-78"/>
              </a:rPr>
              <a:t>مرداد ماه 1401</a:t>
            </a:r>
            <a:endParaRPr lang="en-US" b="1" dirty="0" smtClean="0">
              <a:cs typeface="B Lotus" pitchFamily="2" charset="-78"/>
            </a:endParaRPr>
          </a:p>
          <a:p>
            <a:endParaRPr lang="fa-IR" dirty="0">
              <a:cs typeface="B Lotus" pitchFamily="2" charset="-78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524000" y="1401542"/>
            <a:ext cx="9144000" cy="158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048327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524001" y="932334"/>
            <a:ext cx="318548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630238" algn="l"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200650" algn="l"/>
                <a:tab pos="5943600" algn="r"/>
              </a:tabLst>
            </a:pPr>
            <a:r>
              <a:rPr lang="fa-IR" sz="900">
                <a:solidFill>
                  <a:srgbClr val="80808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lang="fa-IR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685801"/>
            <a:ext cx="8686800" cy="198246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211777" y="3212976"/>
            <a:ext cx="8132695" cy="1928826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400" b="1" dirty="0">
                <a:cs typeface="B Lotus" panose="00000400000000000000" pitchFamily="2" charset="-78"/>
              </a:rPr>
              <a:t>سيد ميثم </a:t>
            </a:r>
            <a:r>
              <a:rPr lang="fa-IR" sz="2400" b="1" dirty="0" smtClean="0">
                <a:cs typeface="B Lotus" panose="00000400000000000000" pitchFamily="2" charset="-78"/>
              </a:rPr>
              <a:t>عزتي-محمد حیدری زاده</a:t>
            </a:r>
            <a:endParaRPr lang="fa-IR" sz="2400" b="1" dirty="0">
              <a:cs typeface="B Lotus" panose="00000400000000000000" pitchFamily="2" charset="-78"/>
            </a:endParaRPr>
          </a:p>
          <a:p>
            <a:r>
              <a:rPr lang="fa-IR" sz="2400" b="1" dirty="0">
                <a:cs typeface="B Lotus" panose="00000400000000000000" pitchFamily="2" charset="-78"/>
              </a:rPr>
              <a:t>شركت مديريت شبكه برق ايران</a:t>
            </a:r>
          </a:p>
        </p:txBody>
      </p:sp>
    </p:spTree>
    <p:extLst>
      <p:ext uri="{BB962C8B-B14F-4D97-AF65-F5344CB8AC3E}">
        <p14:creationId xmlns:p14="http://schemas.microsoft.com/office/powerpoint/2010/main" val="3875487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876800" y="2643286"/>
            <a:ext cx="5486400" cy="101431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a-I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تغییرات نیروگاهی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Lotus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76800" y="1537366"/>
            <a:ext cx="5486402" cy="92391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a-I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مواردی که همانند روال سابق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Lotus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r>
              <a:rPr lang="fa-IR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B Lotus" pitchFamily="2" charset="-78"/>
              </a:rPr>
              <a:t>رئوس مطالب</a:t>
            </a:r>
            <a:endParaRPr lang="fa-IR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cs typeface="B Lotus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3</a:t>
            </a:fld>
            <a:endParaRPr lang="fa-IR" dirty="0"/>
          </a:p>
        </p:txBody>
      </p:sp>
      <p:sp>
        <p:nvSpPr>
          <p:cNvPr id="9" name="Rectangle 8"/>
          <p:cNvSpPr/>
          <p:nvPr/>
        </p:nvSpPr>
        <p:spPr>
          <a:xfrm>
            <a:off x="4904173" y="4038600"/>
            <a:ext cx="5486400" cy="1014314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a-I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پرسش و پاسخ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7847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4</a:t>
            </a:fld>
            <a:endParaRPr lang="fa-IR" dirty="0"/>
          </a:p>
        </p:txBody>
      </p:sp>
      <p:sp>
        <p:nvSpPr>
          <p:cNvPr id="10" name="Rounded Rectangle 9"/>
          <p:cNvSpPr/>
          <p:nvPr/>
        </p:nvSpPr>
        <p:spPr>
          <a:xfrm>
            <a:off x="1752600" y="1373467"/>
            <a:ext cx="8153400" cy="470852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600" dirty="0" smtClean="0">
                <a:cs typeface="B Titr" panose="00000700000000000000" pitchFamily="2" charset="-78"/>
              </a:rPr>
              <a:t>محاسبات بدون تغییر</a:t>
            </a:r>
            <a:endParaRPr lang="fa-IR" sz="36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6312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655609" y="1357100"/>
            <a:ext cx="8991600" cy="4741271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en-US" altLang="fa-IR" sz="2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  <a:cs typeface="B Titr" panose="00000700000000000000" pitchFamily="2" charset="-78"/>
            </a:endParaRPr>
          </a:p>
          <a:p>
            <a:pPr marL="0" lvl="1" indent="0" algn="just">
              <a:lnSpc>
                <a:spcPct val="150000"/>
              </a:lnSpc>
              <a:buNone/>
            </a:pPr>
            <a:endParaRPr lang="fa-IR" sz="2200" dirty="0" smtClean="0">
              <a:latin typeface="Arial" panose="020B0604020202020204" pitchFamily="34" charset="0"/>
              <a:cs typeface="B Titr" panose="00000700000000000000" pitchFamily="2" charset="-78"/>
            </a:endParaRPr>
          </a:p>
          <a:p>
            <a:pPr marL="0" lvl="1" indent="0" algn="just">
              <a:lnSpc>
                <a:spcPct val="150000"/>
              </a:lnSpc>
              <a:buNone/>
            </a:pPr>
            <a:endParaRPr lang="fa-IR" sz="2200" dirty="0">
              <a:latin typeface="Arial" panose="020B0604020202020204" pitchFamily="34" charset="0"/>
              <a:cs typeface="B Titr" panose="00000700000000000000" pitchFamily="2" charset="-78"/>
            </a:endParaRPr>
          </a:p>
          <a:p>
            <a:pPr marL="0" lvl="1" indent="0" algn="just">
              <a:lnSpc>
                <a:spcPct val="150000"/>
              </a:lnSpc>
              <a:buNone/>
            </a:pPr>
            <a:endParaRPr lang="fa-IR" sz="2200" dirty="0" smtClean="0">
              <a:latin typeface="Arial" panose="020B0604020202020204" pitchFamily="34" charset="0"/>
              <a:cs typeface="B Titr" panose="00000700000000000000" pitchFamily="2" charset="-78"/>
            </a:endParaRPr>
          </a:p>
          <a:p>
            <a:pPr marL="0" lvl="1" indent="0" algn="just">
              <a:lnSpc>
                <a:spcPct val="150000"/>
              </a:lnSpc>
              <a:buNone/>
            </a:pPr>
            <a:endParaRPr lang="fa-IR" sz="2200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5</a:t>
            </a:fld>
            <a:endParaRPr lang="fa-IR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rmAutofit/>
          </a:bodyPr>
          <a:lstStyle/>
          <a:p>
            <a:r>
              <a:rPr lang="fa-IR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B Lotus" pitchFamily="2" charset="-78"/>
              </a:rPr>
              <a:t>بدون تغییر</a:t>
            </a:r>
            <a:endParaRPr lang="fa-IR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cs typeface="B Lotus" pitchFamily="2" charset="-78"/>
            </a:endParaRPr>
          </a:p>
        </p:txBody>
      </p:sp>
      <p:sp>
        <p:nvSpPr>
          <p:cNvPr id="9" name="Snip Diagonal Corner Rectangle 8"/>
          <p:cNvSpPr/>
          <p:nvPr/>
        </p:nvSpPr>
        <p:spPr>
          <a:xfrm>
            <a:off x="2275605" y="2133601"/>
            <a:ext cx="3048000" cy="1519661"/>
          </a:xfrm>
          <a:prstGeom prst="snip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cs typeface="B Titr" panose="00000700000000000000" pitchFamily="2" charset="-78"/>
              </a:rPr>
              <a:t>تخصیص کدهای پایایی</a:t>
            </a:r>
            <a:endParaRPr lang="en-US" sz="2000" dirty="0">
              <a:cs typeface="B Titr" panose="00000700000000000000" pitchFamily="2" charset="-78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5776417" y="2588631"/>
            <a:ext cx="1143000" cy="60960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nip Diagonal Corner Rectangle 10"/>
          <p:cNvSpPr/>
          <p:nvPr/>
        </p:nvSpPr>
        <p:spPr>
          <a:xfrm>
            <a:off x="7152404" y="2133600"/>
            <a:ext cx="3363196" cy="1519661"/>
          </a:xfrm>
          <a:prstGeom prst="snip2Diag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dirty="0">
                <a:cs typeface="B Titr" panose="00000700000000000000" pitchFamily="2" charset="-78"/>
              </a:rPr>
              <a:t>آزمون </a:t>
            </a:r>
            <a:r>
              <a:rPr lang="fa-IR" sz="2000" dirty="0" smtClean="0">
                <a:cs typeface="B Titr" panose="00000700000000000000" pitchFamily="2" charset="-78"/>
              </a:rPr>
              <a:t>ظرفیت-برگشت آمادگی</a:t>
            </a:r>
            <a:endParaRPr lang="en-US" sz="2000" dirty="0">
              <a:cs typeface="B Titr" panose="00000700000000000000" pitchFamily="2" charset="-78"/>
            </a:endParaRPr>
          </a:p>
        </p:txBody>
      </p:sp>
      <p:sp>
        <p:nvSpPr>
          <p:cNvPr id="12" name="Snip Diagonal Corner Rectangle 11"/>
          <p:cNvSpPr/>
          <p:nvPr/>
        </p:nvSpPr>
        <p:spPr>
          <a:xfrm>
            <a:off x="2209800" y="4578710"/>
            <a:ext cx="3048000" cy="1519661"/>
          </a:xfrm>
          <a:prstGeom prst="snip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cs typeface="B Titr" panose="00000700000000000000" pitchFamily="2" charset="-78"/>
              </a:rPr>
              <a:t>قابلیت تولید ابراز</a:t>
            </a:r>
            <a:endParaRPr lang="en-US" sz="2000" dirty="0">
              <a:cs typeface="B Titr" panose="00000700000000000000" pitchFamily="2" charset="-78"/>
            </a:endParaRPr>
          </a:p>
        </p:txBody>
      </p:sp>
      <p:sp>
        <p:nvSpPr>
          <p:cNvPr id="13" name="Snip Diagonal Corner Rectangle 12"/>
          <p:cNvSpPr/>
          <p:nvPr/>
        </p:nvSpPr>
        <p:spPr>
          <a:xfrm>
            <a:off x="7086600" y="4578709"/>
            <a:ext cx="3429000" cy="1519661"/>
          </a:xfrm>
          <a:prstGeom prst="snip2Diag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dirty="0">
                <a:cs typeface="B Titr" panose="00000700000000000000" pitchFamily="2" charset="-78"/>
              </a:rPr>
              <a:t>پرداخت بهای آمادگی</a:t>
            </a:r>
            <a:endParaRPr lang="en-US" sz="2000" dirty="0">
              <a:cs typeface="B Titr" panose="00000700000000000000" pitchFamily="2" charset="-78"/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5710612" y="5033740"/>
            <a:ext cx="1143000" cy="60960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696200" y="152400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smtClean="0">
                <a:solidFill>
                  <a:schemeClr val="dk1"/>
                </a:solidFill>
                <a:cs typeface="B Titr" panose="00000700000000000000" pitchFamily="2" charset="-78"/>
              </a:rPr>
              <a:t>آمادگی:</a:t>
            </a:r>
            <a:endParaRPr lang="en-US" sz="2000" dirty="0">
              <a:solidFill>
                <a:schemeClr val="dk1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78356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655609" y="1357100"/>
            <a:ext cx="8991600" cy="4741271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en-US" altLang="fa-IR" sz="2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  <a:cs typeface="B Titr" panose="00000700000000000000" pitchFamily="2" charset="-78"/>
            </a:endParaRPr>
          </a:p>
          <a:p>
            <a:pPr marL="0" lvl="1" indent="0" algn="just">
              <a:lnSpc>
                <a:spcPct val="150000"/>
              </a:lnSpc>
              <a:buNone/>
            </a:pPr>
            <a:endParaRPr lang="fa-IR" sz="2200" dirty="0" smtClean="0">
              <a:latin typeface="Arial" panose="020B0604020202020204" pitchFamily="34" charset="0"/>
              <a:cs typeface="B Titr" panose="00000700000000000000" pitchFamily="2" charset="-78"/>
            </a:endParaRPr>
          </a:p>
          <a:p>
            <a:pPr marL="0" lvl="1" indent="0" algn="just">
              <a:lnSpc>
                <a:spcPct val="150000"/>
              </a:lnSpc>
              <a:buNone/>
            </a:pPr>
            <a:endParaRPr lang="fa-IR" sz="2200" dirty="0">
              <a:latin typeface="Arial" panose="020B0604020202020204" pitchFamily="34" charset="0"/>
              <a:cs typeface="B Titr" panose="00000700000000000000" pitchFamily="2" charset="-78"/>
            </a:endParaRPr>
          </a:p>
          <a:p>
            <a:pPr marL="0" lvl="1" indent="0" algn="just">
              <a:lnSpc>
                <a:spcPct val="150000"/>
              </a:lnSpc>
              <a:buNone/>
            </a:pPr>
            <a:endParaRPr lang="fa-IR" sz="2200" dirty="0" smtClean="0">
              <a:latin typeface="Arial" panose="020B0604020202020204" pitchFamily="34" charset="0"/>
              <a:cs typeface="B Titr" panose="00000700000000000000" pitchFamily="2" charset="-78"/>
            </a:endParaRPr>
          </a:p>
          <a:p>
            <a:pPr marL="0" lvl="1" indent="0" algn="just">
              <a:lnSpc>
                <a:spcPct val="150000"/>
              </a:lnSpc>
              <a:buNone/>
            </a:pPr>
            <a:endParaRPr lang="fa-IR" sz="2200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6</a:t>
            </a:fld>
            <a:endParaRPr lang="fa-IR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rmAutofit/>
          </a:bodyPr>
          <a:lstStyle/>
          <a:p>
            <a:r>
              <a:rPr lang="fa-IR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B Lotus" pitchFamily="2" charset="-78"/>
              </a:rPr>
              <a:t>بدون تغییر</a:t>
            </a:r>
            <a:endParaRPr lang="fa-IR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cs typeface="B Lotus" pitchFamily="2" charset="-78"/>
            </a:endParaRPr>
          </a:p>
        </p:txBody>
      </p:sp>
      <p:sp>
        <p:nvSpPr>
          <p:cNvPr id="9" name="Cloud Callout 8"/>
          <p:cNvSpPr/>
          <p:nvPr/>
        </p:nvSpPr>
        <p:spPr>
          <a:xfrm>
            <a:off x="2275605" y="2133601"/>
            <a:ext cx="3048000" cy="1519661"/>
          </a:xfrm>
          <a:prstGeom prst="cloudCallou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cs typeface="B Titr" panose="00000700000000000000" pitchFamily="2" charset="-78"/>
              </a:rPr>
              <a:t>محاسبات قدرت عملی</a:t>
            </a:r>
            <a:endParaRPr lang="en-US" sz="2000" dirty="0">
              <a:cs typeface="B Titr" panose="00000700000000000000" pitchFamily="2" charset="-78"/>
            </a:endParaRPr>
          </a:p>
        </p:txBody>
      </p:sp>
      <p:sp>
        <p:nvSpPr>
          <p:cNvPr id="11" name="Cloud Callout 10"/>
          <p:cNvSpPr/>
          <p:nvPr/>
        </p:nvSpPr>
        <p:spPr>
          <a:xfrm>
            <a:off x="7152405" y="2133600"/>
            <a:ext cx="3048000" cy="1519661"/>
          </a:xfrm>
          <a:prstGeom prst="cloudCallou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cs typeface="B Titr" panose="00000700000000000000" pitchFamily="2" charset="-78"/>
              </a:rPr>
              <a:t>خدمات جانبی</a:t>
            </a:r>
            <a:endParaRPr lang="en-US" sz="2000" dirty="0">
              <a:cs typeface="B Titr" panose="00000700000000000000" pitchFamily="2" charset="-78"/>
            </a:endParaRPr>
          </a:p>
        </p:txBody>
      </p:sp>
      <p:sp>
        <p:nvSpPr>
          <p:cNvPr id="12" name="Cloud Callout 11"/>
          <p:cNvSpPr/>
          <p:nvPr/>
        </p:nvSpPr>
        <p:spPr>
          <a:xfrm>
            <a:off x="2209800" y="4578710"/>
            <a:ext cx="3048000" cy="1519661"/>
          </a:xfrm>
          <a:prstGeom prst="cloud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cs typeface="B Titr" panose="00000700000000000000" pitchFamily="2" charset="-78"/>
              </a:rPr>
              <a:t>انرژی بازار میان‌روزی</a:t>
            </a:r>
            <a:endParaRPr lang="en-US" sz="2000" dirty="0">
              <a:cs typeface="B Titr" panose="00000700000000000000" pitchFamily="2" charset="-78"/>
            </a:endParaRPr>
          </a:p>
        </p:txBody>
      </p:sp>
      <p:sp>
        <p:nvSpPr>
          <p:cNvPr id="13" name="Cloud Callout 12"/>
          <p:cNvSpPr/>
          <p:nvPr/>
        </p:nvSpPr>
        <p:spPr>
          <a:xfrm>
            <a:off x="7086600" y="4578709"/>
            <a:ext cx="3048000" cy="1519661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cs typeface="B Titr" panose="00000700000000000000" pitchFamily="2" charset="-78"/>
              </a:rPr>
              <a:t>روشن-خاموش </a:t>
            </a:r>
            <a:r>
              <a:rPr lang="fa-IR" sz="2000" dirty="0" smtClean="0">
                <a:cs typeface="B Titr" panose="00000700000000000000" pitchFamily="2" charset="-78"/>
              </a:rPr>
              <a:t>شدن</a:t>
            </a:r>
            <a:endParaRPr lang="en-US" sz="2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62094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655609" y="1357100"/>
            <a:ext cx="8991600" cy="4741271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en-US" altLang="fa-IR" sz="2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  <a:cs typeface="B Titr" panose="00000700000000000000" pitchFamily="2" charset="-78"/>
            </a:endParaRPr>
          </a:p>
          <a:p>
            <a:pPr marL="0" lvl="1" indent="0" algn="just">
              <a:lnSpc>
                <a:spcPct val="150000"/>
              </a:lnSpc>
              <a:buNone/>
            </a:pPr>
            <a:endParaRPr lang="fa-IR" sz="2200" dirty="0" smtClean="0">
              <a:latin typeface="Arial" panose="020B0604020202020204" pitchFamily="34" charset="0"/>
              <a:cs typeface="B Titr" panose="00000700000000000000" pitchFamily="2" charset="-78"/>
            </a:endParaRPr>
          </a:p>
          <a:p>
            <a:pPr marL="0" lvl="1" indent="0" algn="just">
              <a:lnSpc>
                <a:spcPct val="150000"/>
              </a:lnSpc>
              <a:buNone/>
            </a:pPr>
            <a:endParaRPr lang="fa-IR" sz="2200" dirty="0">
              <a:latin typeface="Arial" panose="020B0604020202020204" pitchFamily="34" charset="0"/>
              <a:cs typeface="B Titr" panose="00000700000000000000" pitchFamily="2" charset="-78"/>
            </a:endParaRPr>
          </a:p>
          <a:p>
            <a:pPr marL="0" lvl="1" indent="0" algn="just">
              <a:lnSpc>
                <a:spcPct val="150000"/>
              </a:lnSpc>
              <a:buNone/>
            </a:pPr>
            <a:endParaRPr lang="fa-IR" sz="2200" dirty="0" smtClean="0">
              <a:latin typeface="Arial" panose="020B0604020202020204" pitchFamily="34" charset="0"/>
              <a:cs typeface="B Titr" panose="00000700000000000000" pitchFamily="2" charset="-78"/>
            </a:endParaRPr>
          </a:p>
          <a:p>
            <a:pPr marL="0" lvl="1" indent="0" algn="just">
              <a:lnSpc>
                <a:spcPct val="150000"/>
              </a:lnSpc>
              <a:buNone/>
            </a:pPr>
            <a:endParaRPr lang="fa-IR" sz="2200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7</a:t>
            </a:fld>
            <a:endParaRPr lang="fa-IR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rmAutofit/>
          </a:bodyPr>
          <a:lstStyle/>
          <a:p>
            <a:r>
              <a:rPr lang="fa-IR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B Lotus" pitchFamily="2" charset="-78"/>
              </a:rPr>
              <a:t>بدون تغییر</a:t>
            </a:r>
            <a:endParaRPr lang="fa-IR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cs typeface="B Lotus" pitchFamily="2" charset="-78"/>
            </a:endParaRPr>
          </a:p>
        </p:txBody>
      </p:sp>
      <p:sp>
        <p:nvSpPr>
          <p:cNvPr id="9" name="Cloud Callout 8"/>
          <p:cNvSpPr/>
          <p:nvPr/>
        </p:nvSpPr>
        <p:spPr>
          <a:xfrm>
            <a:off x="2275605" y="2133601"/>
            <a:ext cx="3048000" cy="1519661"/>
          </a:xfrm>
          <a:prstGeom prst="cloud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cs typeface="B Titr" panose="00000700000000000000" pitchFamily="2" charset="-78"/>
              </a:rPr>
              <a:t>خدمات انتقال</a:t>
            </a:r>
            <a:endParaRPr lang="en-US" sz="2000" dirty="0">
              <a:cs typeface="B Titr" panose="00000700000000000000" pitchFamily="2" charset="-78"/>
            </a:endParaRPr>
          </a:p>
        </p:txBody>
      </p:sp>
      <p:sp>
        <p:nvSpPr>
          <p:cNvPr id="11" name="Cloud Callout 10"/>
          <p:cNvSpPr/>
          <p:nvPr/>
        </p:nvSpPr>
        <p:spPr>
          <a:xfrm>
            <a:off x="7152405" y="2133600"/>
            <a:ext cx="3048000" cy="1519661"/>
          </a:xfrm>
          <a:prstGeom prst="cloudCallou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cs typeface="B Titr" panose="00000700000000000000" pitchFamily="2" charset="-78"/>
              </a:rPr>
              <a:t>صورتحساب سوخت</a:t>
            </a:r>
            <a:endParaRPr lang="en-US" sz="2000" dirty="0">
              <a:cs typeface="B Titr" panose="00000700000000000000" pitchFamily="2" charset="-78"/>
            </a:endParaRPr>
          </a:p>
        </p:txBody>
      </p:sp>
      <p:sp>
        <p:nvSpPr>
          <p:cNvPr id="12" name="Cloud Callout 11"/>
          <p:cNvSpPr/>
          <p:nvPr/>
        </p:nvSpPr>
        <p:spPr>
          <a:xfrm>
            <a:off x="2209800" y="4578710"/>
            <a:ext cx="3048000" cy="1519661"/>
          </a:xfrm>
          <a:prstGeom prst="cloudCallou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cs typeface="B Titr" panose="00000700000000000000" pitchFamily="2" charset="-78"/>
              </a:rPr>
              <a:t>پاداش کارایی</a:t>
            </a:r>
            <a:endParaRPr lang="en-US" sz="2000" dirty="0">
              <a:cs typeface="B Titr" panose="00000700000000000000" pitchFamily="2" charset="-78"/>
            </a:endParaRPr>
          </a:p>
        </p:txBody>
      </p:sp>
      <p:sp>
        <p:nvSpPr>
          <p:cNvPr id="13" name="Cloud Callout 12"/>
          <p:cNvSpPr/>
          <p:nvPr/>
        </p:nvSpPr>
        <p:spPr>
          <a:xfrm>
            <a:off x="7086600" y="4578709"/>
            <a:ext cx="3048000" cy="1519661"/>
          </a:xfrm>
          <a:prstGeom prst="cloudCallout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cs typeface="B Titr" panose="00000700000000000000" pitchFamily="2" charset="-78"/>
              </a:rPr>
              <a:t>پشتیبانی خارج بازار</a:t>
            </a:r>
            <a:endParaRPr lang="en-US" sz="2000" dirty="0">
              <a:cs typeface="B Titr" panose="00000700000000000000" pitchFamily="2" charset="-78"/>
            </a:endParaRPr>
          </a:p>
        </p:txBody>
      </p:sp>
      <p:sp>
        <p:nvSpPr>
          <p:cNvPr id="14" name="Cloud Callout 13"/>
          <p:cNvSpPr/>
          <p:nvPr/>
        </p:nvSpPr>
        <p:spPr>
          <a:xfrm>
            <a:off x="4627409" y="3356154"/>
            <a:ext cx="3048000" cy="1519661"/>
          </a:xfrm>
          <a:prstGeom prst="cloudCallout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cs typeface="B Titr" panose="00000700000000000000" pitchFamily="2" charset="-78"/>
              </a:rPr>
              <a:t>آزمون دوم</a:t>
            </a:r>
            <a:endParaRPr lang="en-US" sz="2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76899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8</a:t>
            </a:fld>
            <a:endParaRPr lang="fa-IR"/>
          </a:p>
        </p:txBody>
      </p:sp>
      <p:graphicFrame>
        <p:nvGraphicFramePr>
          <p:cNvPr id="3" name="Diagram 2"/>
          <p:cNvGraphicFramePr/>
          <p:nvPr>
            <p:extLst/>
          </p:nvPr>
        </p:nvGraphicFramePr>
        <p:xfrm>
          <a:off x="914400" y="2057401"/>
          <a:ext cx="10047909" cy="1219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4280081459"/>
              </p:ext>
            </p:extLst>
          </p:nvPr>
        </p:nvGraphicFramePr>
        <p:xfrm>
          <a:off x="914400" y="4419600"/>
          <a:ext cx="10047909" cy="1219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" name="Rectangle 3"/>
          <p:cNvSpPr/>
          <p:nvPr/>
        </p:nvSpPr>
        <p:spPr>
          <a:xfrm>
            <a:off x="5189616" y="3450736"/>
            <a:ext cx="146706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algn="just"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a Head</a:t>
            </a:r>
            <a:endParaRPr lang="fa-I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95317" y="5673363"/>
            <a:ext cx="125566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algn="just">
              <a:lnSpc>
                <a:spcPct val="150000"/>
              </a:lnSpc>
            </a:pP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Intar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Day</a:t>
            </a:r>
            <a:endParaRPr lang="fa-I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rmAutofit/>
          </a:bodyPr>
          <a:lstStyle/>
          <a:p>
            <a:r>
              <a:rPr lang="fa-IR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B Lotus" pitchFamily="2" charset="-78"/>
              </a:rPr>
              <a:t>بدون تغییر</a:t>
            </a:r>
            <a:endParaRPr lang="fa-IR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57509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B Lotus" pitchFamily="2" charset="-78"/>
              </a:rPr>
              <a:t>تخصیص انرژی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18085"/>
            <a:ext cx="8229600" cy="4831431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fa-IR" b="1" i="1" dirty="0" smtClean="0"/>
          </a:p>
          <a:p>
            <a:pPr marL="0" indent="0">
              <a:buNone/>
            </a:pPr>
            <a:endParaRPr lang="en-US" u="sng" dirty="0">
              <a:cs typeface="B Lotus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9</a:t>
            </a:fld>
            <a:endParaRPr lang="fa-IR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697060612"/>
              </p:ext>
            </p:extLst>
          </p:nvPr>
        </p:nvGraphicFramePr>
        <p:xfrm>
          <a:off x="2209800" y="107424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9529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9088</TotalTime>
  <Words>234</Words>
  <Application>Microsoft Office PowerPoint</Application>
  <PresentationFormat>Widescreen</PresentationFormat>
  <Paragraphs>91</Paragraphs>
  <Slides>17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B Lotus</vt:lpstr>
      <vt:lpstr>B Mitra</vt:lpstr>
      <vt:lpstr>B Titr</vt:lpstr>
      <vt:lpstr>Calibri</vt:lpstr>
      <vt:lpstr>Times New Roman</vt:lpstr>
      <vt:lpstr>Office Theme</vt:lpstr>
      <vt:lpstr>PowerPoint Presentation</vt:lpstr>
      <vt:lpstr>محاسبات صورتحساب</vt:lpstr>
      <vt:lpstr>رئوس مطالب</vt:lpstr>
      <vt:lpstr>PowerPoint Presentation</vt:lpstr>
      <vt:lpstr>بدون تغییر</vt:lpstr>
      <vt:lpstr>بدون تغییر</vt:lpstr>
      <vt:lpstr>بدون تغییر</vt:lpstr>
      <vt:lpstr>بدون تغییر</vt:lpstr>
      <vt:lpstr>تخصیص انرژی</vt:lpstr>
      <vt:lpstr>PowerPoint Presentation</vt:lpstr>
      <vt:lpstr>پرداخت انرژی</vt:lpstr>
      <vt:lpstr>پرداخت انرژی</vt:lpstr>
      <vt:lpstr>پرداخت انرژی</vt:lpstr>
      <vt:lpstr>پرداخت انرژی</vt:lpstr>
      <vt:lpstr>خارج از بازار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بیست هفتمین کنفرانس بین المللی برق</dc:title>
  <dc:creator>Parviz</dc:creator>
  <cp:lastModifiedBy>ezati meisam</cp:lastModifiedBy>
  <cp:revision>836</cp:revision>
  <dcterms:created xsi:type="dcterms:W3CDTF">2012-10-15T06:11:19Z</dcterms:created>
  <dcterms:modified xsi:type="dcterms:W3CDTF">2022-08-14T05:02:35Z</dcterms:modified>
</cp:coreProperties>
</file>